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1" r:id="rId4"/>
    <p:sldId id="284" r:id="rId5"/>
    <p:sldId id="285" r:id="rId6"/>
  </p:sldIdLst>
  <p:sldSz cx="9144000" cy="5143500" type="screen16x9"/>
  <p:notesSz cx="6858000" cy="9144000"/>
  <p:embeddedFontLst>
    <p:embeddedFont>
      <p:font typeface="Wingdings 3" panose="05040102010807070707" pitchFamily="18" charset="2"/>
      <p:regular r:id="rId8"/>
    </p:embeddedFont>
    <p:embeddedFont>
      <p:font typeface="Fira Sans Extra Condensed Medium" panose="020B0604020202020204" charset="0"/>
      <p:regular r:id="rId9"/>
      <p:bold r:id="rId10"/>
      <p:italic r:id="rId11"/>
      <p:boldItalic r:id="rId12"/>
    </p:embeddedFont>
    <p:embeddedFont>
      <p:font typeface="Blackadder ITC" panose="04020505051007020D02" pitchFamily="82" charset="0"/>
      <p:regular r:id="rId13"/>
    </p:embeddedFont>
    <p:embeddedFont>
      <p:font typeface="Fira Sans" panose="020B0604020202020204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63721a2d3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963721a2d3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963721a2d3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963721a2d3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963721a2d3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963721a2d3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0" name="Google Shape;6200;g94503b89a1_0_1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1" name="Google Shape;6201;g94503b89a1_0_1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188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644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8404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5664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60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8815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1309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2763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4645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260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3225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9437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581031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407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9112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2055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ctrTitle"/>
          </p:nvPr>
        </p:nvSpPr>
        <p:spPr>
          <a:xfrm>
            <a:off x="2295638" y="1204009"/>
            <a:ext cx="6686549" cy="169708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 smtClean="0"/>
              <a:t>AUTOCONTROL</a:t>
            </a:r>
            <a:endParaRPr sz="5000" dirty="0"/>
          </a:p>
        </p:txBody>
      </p:sp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s-MX" sz="1400" b="1" dirty="0">
                <a:solidFill>
                  <a:srgbClr val="FF0000"/>
                </a:solidFill>
              </a:rPr>
              <a:t>OFICINA DE CONTROL</a:t>
            </a:r>
          </a:p>
          <a:p>
            <a:pPr algn="r"/>
            <a:r>
              <a:rPr lang="es-MX" sz="1400" b="1" dirty="0">
                <a:solidFill>
                  <a:srgbClr val="FF0000"/>
                </a:solidFill>
              </a:rPr>
              <a:t>INTERNO DE GESTION</a:t>
            </a:r>
            <a:endParaRPr lang="en-US" sz="1400" b="1" dirty="0">
              <a:solidFill>
                <a:srgbClr val="FF0000"/>
              </a:solidFill>
            </a:endParaRPr>
          </a:p>
          <a:p>
            <a:pPr algn="r"/>
            <a:r>
              <a:rPr lang="es-MX" sz="1400" b="1" dirty="0">
                <a:solidFill>
                  <a:srgbClr val="FF0000"/>
                </a:solidFill>
              </a:rPr>
              <a:t>BOLETIN </a:t>
            </a:r>
            <a:r>
              <a:rPr lang="es-MX" sz="1400" b="1" dirty="0" smtClean="0">
                <a:solidFill>
                  <a:srgbClr val="FF0000"/>
                </a:solidFill>
              </a:rPr>
              <a:t> #5 </a:t>
            </a:r>
            <a:endParaRPr lang="en-US" sz="1400" b="1" dirty="0">
              <a:solidFill>
                <a:srgbClr val="FF0000"/>
              </a:solidFill>
            </a:endParaRPr>
          </a:p>
          <a:p>
            <a:pPr algn="r"/>
            <a:r>
              <a:rPr lang="es-MX" sz="1400" b="1" dirty="0" smtClean="0">
                <a:solidFill>
                  <a:srgbClr val="FF0000"/>
                </a:solidFill>
              </a:rPr>
              <a:t>Mayo </a:t>
            </a:r>
            <a:r>
              <a:rPr lang="es-MX" sz="1400" b="1" dirty="0">
                <a:solidFill>
                  <a:srgbClr val="FF0000"/>
                </a:solidFill>
              </a:rPr>
              <a:t>2021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129" name="Imagen 1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41" y="1204009"/>
            <a:ext cx="3163005" cy="279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6600" dirty="0" smtClean="0">
                <a:latin typeface="Blackadder ITC" panose="04020505051007020D02" pitchFamily="82" charset="0"/>
              </a:rPr>
              <a:t>Para Recordar…</a:t>
            </a:r>
            <a:endParaRPr sz="6600" dirty="0">
              <a:latin typeface="Blackadder ITC" panose="04020505051007020D02" pitchFamily="82" charset="0"/>
            </a:endParaRPr>
          </a:p>
        </p:txBody>
      </p:sp>
      <p:grpSp>
        <p:nvGrpSpPr>
          <p:cNvPr id="273" name="Google Shape;273;p18"/>
          <p:cNvGrpSpPr/>
          <p:nvPr/>
        </p:nvGrpSpPr>
        <p:grpSpPr>
          <a:xfrm>
            <a:off x="3699074" y="1428750"/>
            <a:ext cx="5444926" cy="3441591"/>
            <a:chOff x="5316997" y="1305562"/>
            <a:chExt cx="3144989" cy="1527966"/>
          </a:xfrm>
        </p:grpSpPr>
        <p:sp>
          <p:nvSpPr>
            <p:cNvPr id="274" name="Google Shape;274;p18"/>
            <p:cNvSpPr/>
            <p:nvPr/>
          </p:nvSpPr>
          <p:spPr>
            <a:xfrm>
              <a:off x="5316997" y="1656738"/>
              <a:ext cx="440525" cy="179450"/>
            </a:xfrm>
            <a:custGeom>
              <a:avLst/>
              <a:gdLst/>
              <a:ahLst/>
              <a:cxnLst/>
              <a:rect l="l" t="t" r="r" b="b"/>
              <a:pathLst>
                <a:path w="17621" h="7178" extrusionOk="0">
                  <a:moveTo>
                    <a:pt x="11923" y="1"/>
                  </a:moveTo>
                  <a:cubicBezTo>
                    <a:pt x="10432" y="1"/>
                    <a:pt x="8907" y="337"/>
                    <a:pt x="7537" y="861"/>
                  </a:cubicBezTo>
                  <a:cubicBezTo>
                    <a:pt x="4888" y="1888"/>
                    <a:pt x="0" y="3593"/>
                    <a:pt x="82" y="7022"/>
                  </a:cubicBezTo>
                  <a:cubicBezTo>
                    <a:pt x="82" y="7133"/>
                    <a:pt x="137" y="7178"/>
                    <a:pt x="196" y="7178"/>
                  </a:cubicBezTo>
                  <a:cubicBezTo>
                    <a:pt x="269" y="7178"/>
                    <a:pt x="349" y="7112"/>
                    <a:pt x="349" y="7022"/>
                  </a:cubicBezTo>
                  <a:cubicBezTo>
                    <a:pt x="596" y="3777"/>
                    <a:pt x="5648" y="2052"/>
                    <a:pt x="8215" y="1108"/>
                  </a:cubicBezTo>
                  <a:cubicBezTo>
                    <a:pt x="9360" y="720"/>
                    <a:pt x="10600" y="477"/>
                    <a:pt x="11817" y="477"/>
                  </a:cubicBezTo>
                  <a:cubicBezTo>
                    <a:pt x="13501" y="477"/>
                    <a:pt x="15142" y="942"/>
                    <a:pt x="16429" y="2135"/>
                  </a:cubicBezTo>
                  <a:cubicBezTo>
                    <a:pt x="15566" y="2052"/>
                    <a:pt x="14642" y="1970"/>
                    <a:pt x="13780" y="1888"/>
                  </a:cubicBezTo>
                  <a:cubicBezTo>
                    <a:pt x="13431" y="1888"/>
                    <a:pt x="13431" y="2402"/>
                    <a:pt x="13698" y="2484"/>
                  </a:cubicBezTo>
                  <a:cubicBezTo>
                    <a:pt x="14540" y="2833"/>
                    <a:pt x="15402" y="3079"/>
                    <a:pt x="16265" y="3264"/>
                  </a:cubicBezTo>
                  <a:cubicBezTo>
                    <a:pt x="16265" y="3510"/>
                    <a:pt x="16183" y="3777"/>
                    <a:pt x="16183" y="4024"/>
                  </a:cubicBezTo>
                  <a:cubicBezTo>
                    <a:pt x="16125" y="4219"/>
                    <a:pt x="16260" y="4330"/>
                    <a:pt x="16408" y="4330"/>
                  </a:cubicBezTo>
                  <a:cubicBezTo>
                    <a:pt x="16525" y="4330"/>
                    <a:pt x="16651" y="4260"/>
                    <a:pt x="16696" y="4106"/>
                  </a:cubicBezTo>
                  <a:cubicBezTo>
                    <a:pt x="16778" y="3860"/>
                    <a:pt x="16860" y="3593"/>
                    <a:pt x="16860" y="3346"/>
                  </a:cubicBezTo>
                  <a:lnTo>
                    <a:pt x="17292" y="3346"/>
                  </a:lnTo>
                  <a:cubicBezTo>
                    <a:pt x="17456" y="3346"/>
                    <a:pt x="17620" y="3161"/>
                    <a:pt x="17620" y="3079"/>
                  </a:cubicBezTo>
                  <a:cubicBezTo>
                    <a:pt x="17620" y="2915"/>
                    <a:pt x="17538" y="2833"/>
                    <a:pt x="17538" y="2648"/>
                  </a:cubicBezTo>
                  <a:cubicBezTo>
                    <a:pt x="17620" y="2566"/>
                    <a:pt x="17538" y="2484"/>
                    <a:pt x="17538" y="2402"/>
                  </a:cubicBezTo>
                  <a:cubicBezTo>
                    <a:pt x="17456" y="1724"/>
                    <a:pt x="17374" y="1026"/>
                    <a:pt x="17292" y="266"/>
                  </a:cubicBezTo>
                  <a:cubicBezTo>
                    <a:pt x="17292" y="91"/>
                    <a:pt x="17143" y="4"/>
                    <a:pt x="16994" y="4"/>
                  </a:cubicBezTo>
                  <a:cubicBezTo>
                    <a:pt x="16845" y="4"/>
                    <a:pt x="16696" y="91"/>
                    <a:pt x="16696" y="266"/>
                  </a:cubicBezTo>
                  <a:cubicBezTo>
                    <a:pt x="16696" y="697"/>
                    <a:pt x="16593" y="1026"/>
                    <a:pt x="16511" y="1457"/>
                  </a:cubicBezTo>
                  <a:cubicBezTo>
                    <a:pt x="15202" y="418"/>
                    <a:pt x="13584" y="1"/>
                    <a:pt x="1192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5" name="Google Shape;275;p18"/>
            <p:cNvGrpSpPr/>
            <p:nvPr/>
          </p:nvGrpSpPr>
          <p:grpSpPr>
            <a:xfrm>
              <a:off x="5865080" y="1305562"/>
              <a:ext cx="2596906" cy="1527966"/>
              <a:chOff x="5921708" y="1229362"/>
              <a:chExt cx="2596906" cy="1527966"/>
            </a:xfrm>
          </p:grpSpPr>
          <p:grpSp>
            <p:nvGrpSpPr>
              <p:cNvPr id="276" name="Google Shape;276;p18"/>
              <p:cNvGrpSpPr/>
              <p:nvPr/>
            </p:nvGrpSpPr>
            <p:grpSpPr>
              <a:xfrm>
                <a:off x="5921708" y="1229362"/>
                <a:ext cx="2596906" cy="1527966"/>
                <a:chOff x="5727476" y="1229374"/>
                <a:chExt cx="3022470" cy="1527966"/>
              </a:xfrm>
            </p:grpSpPr>
            <p:sp>
              <p:nvSpPr>
                <p:cNvPr id="277" name="Google Shape;277;p18"/>
                <p:cNvSpPr/>
                <p:nvPr/>
              </p:nvSpPr>
              <p:spPr>
                <a:xfrm>
                  <a:off x="5727476" y="1229374"/>
                  <a:ext cx="3022470" cy="1512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631" h="35835" extrusionOk="0">
                      <a:moveTo>
                        <a:pt x="24555" y="0"/>
                      </a:moveTo>
                      <a:cubicBezTo>
                        <a:pt x="21999" y="0"/>
                        <a:pt x="19439" y="186"/>
                        <a:pt x="16943" y="753"/>
                      </a:cubicBezTo>
                      <a:cubicBezTo>
                        <a:pt x="13780" y="1451"/>
                        <a:pt x="10618" y="2991"/>
                        <a:pt x="8379" y="5373"/>
                      </a:cubicBezTo>
                      <a:cubicBezTo>
                        <a:pt x="8051" y="5476"/>
                        <a:pt x="7784" y="5558"/>
                        <a:pt x="7537" y="5722"/>
                      </a:cubicBezTo>
                      <a:cubicBezTo>
                        <a:pt x="1" y="10507"/>
                        <a:pt x="432" y="20611"/>
                        <a:pt x="5812" y="26772"/>
                      </a:cubicBezTo>
                      <a:cubicBezTo>
                        <a:pt x="11973" y="33877"/>
                        <a:pt x="21995" y="34986"/>
                        <a:pt x="30723" y="35582"/>
                      </a:cubicBezTo>
                      <a:cubicBezTo>
                        <a:pt x="32901" y="35743"/>
                        <a:pt x="35099" y="35835"/>
                        <a:pt x="37299" y="35835"/>
                      </a:cubicBezTo>
                      <a:cubicBezTo>
                        <a:pt x="44597" y="35835"/>
                        <a:pt x="51924" y="34831"/>
                        <a:pt x="58693" y="32070"/>
                      </a:cubicBezTo>
                      <a:cubicBezTo>
                        <a:pt x="62800" y="30448"/>
                        <a:pt x="66825" y="28066"/>
                        <a:pt x="69145" y="24205"/>
                      </a:cubicBezTo>
                      <a:cubicBezTo>
                        <a:pt x="71281" y="20529"/>
                        <a:pt x="71630" y="15826"/>
                        <a:pt x="69228" y="12150"/>
                      </a:cubicBezTo>
                      <a:cubicBezTo>
                        <a:pt x="67174" y="8885"/>
                        <a:pt x="63662" y="7098"/>
                        <a:pt x="60151" y="5722"/>
                      </a:cubicBezTo>
                      <a:cubicBezTo>
                        <a:pt x="55879" y="4264"/>
                        <a:pt x="51341" y="3320"/>
                        <a:pt x="46987" y="2478"/>
                      </a:cubicBezTo>
                      <a:cubicBezTo>
                        <a:pt x="41935" y="1533"/>
                        <a:pt x="36883" y="753"/>
                        <a:pt x="31831" y="342"/>
                      </a:cubicBezTo>
                      <a:cubicBezTo>
                        <a:pt x="29450" y="171"/>
                        <a:pt x="27004" y="0"/>
                        <a:pt x="24555" y="0"/>
                      </a:cubicBezTo>
                      <a:close/>
                    </a:path>
                  </a:pathLst>
                </a:custGeom>
                <a:solidFill>
                  <a:srgbClr val="F4A26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278;p18"/>
                <p:cNvSpPr/>
                <p:nvPr/>
              </p:nvSpPr>
              <p:spPr>
                <a:xfrm>
                  <a:off x="5814144" y="1307520"/>
                  <a:ext cx="2909809" cy="14498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61" h="34360" extrusionOk="0">
                      <a:moveTo>
                        <a:pt x="29793" y="627"/>
                      </a:moveTo>
                      <a:cubicBezTo>
                        <a:pt x="31042" y="627"/>
                        <a:pt x="32291" y="656"/>
                        <a:pt x="33536" y="708"/>
                      </a:cubicBezTo>
                      <a:cubicBezTo>
                        <a:pt x="39019" y="872"/>
                        <a:pt x="44666" y="1385"/>
                        <a:pt x="50149" y="2248"/>
                      </a:cubicBezTo>
                      <a:cubicBezTo>
                        <a:pt x="55612" y="3193"/>
                        <a:pt x="61444" y="4897"/>
                        <a:pt x="65120" y="9600"/>
                      </a:cubicBezTo>
                      <a:cubicBezTo>
                        <a:pt x="68960" y="14570"/>
                        <a:pt x="68550" y="20977"/>
                        <a:pt x="64340" y="25597"/>
                      </a:cubicBezTo>
                      <a:cubicBezTo>
                        <a:pt x="60417" y="30054"/>
                        <a:pt x="54421" y="31512"/>
                        <a:pt x="48855" y="32456"/>
                      </a:cubicBezTo>
                      <a:cubicBezTo>
                        <a:pt x="43610" y="33353"/>
                        <a:pt x="38244" y="33806"/>
                        <a:pt x="32898" y="33806"/>
                      </a:cubicBezTo>
                      <a:cubicBezTo>
                        <a:pt x="31630" y="33806"/>
                        <a:pt x="30364" y="33781"/>
                        <a:pt x="29100" y="33730"/>
                      </a:cubicBezTo>
                      <a:cubicBezTo>
                        <a:pt x="23699" y="33483"/>
                        <a:pt x="18134" y="33052"/>
                        <a:pt x="12917" y="31245"/>
                      </a:cubicBezTo>
                      <a:cubicBezTo>
                        <a:pt x="7619" y="29376"/>
                        <a:pt x="2485" y="25782"/>
                        <a:pt x="1109" y="19786"/>
                      </a:cubicBezTo>
                      <a:cubicBezTo>
                        <a:pt x="0" y="15432"/>
                        <a:pt x="1027" y="10627"/>
                        <a:pt x="3594" y="7115"/>
                      </a:cubicBezTo>
                      <a:cubicBezTo>
                        <a:pt x="11507" y="2147"/>
                        <a:pt x="20660" y="627"/>
                        <a:pt x="29793" y="627"/>
                      </a:cubicBezTo>
                      <a:close/>
                      <a:moveTo>
                        <a:pt x="30015" y="1"/>
                      </a:moveTo>
                      <a:cubicBezTo>
                        <a:pt x="21187" y="1"/>
                        <a:pt x="12367" y="1344"/>
                        <a:pt x="4621" y="5760"/>
                      </a:cubicBezTo>
                      <a:cubicBezTo>
                        <a:pt x="5134" y="5246"/>
                        <a:pt x="5730" y="4733"/>
                        <a:pt x="6325" y="4219"/>
                      </a:cubicBezTo>
                      <a:cubicBezTo>
                        <a:pt x="6486" y="4148"/>
                        <a:pt x="6367" y="3937"/>
                        <a:pt x="6226" y="3937"/>
                      </a:cubicBezTo>
                      <a:cubicBezTo>
                        <a:pt x="6204" y="3937"/>
                        <a:pt x="6182" y="3942"/>
                        <a:pt x="6161" y="3952"/>
                      </a:cubicBezTo>
                      <a:cubicBezTo>
                        <a:pt x="5216" y="4651"/>
                        <a:pt x="4374" y="5493"/>
                        <a:pt x="3676" y="6355"/>
                      </a:cubicBezTo>
                      <a:cubicBezTo>
                        <a:pt x="3081" y="6704"/>
                        <a:pt x="2485" y="7115"/>
                        <a:pt x="1890" y="7464"/>
                      </a:cubicBezTo>
                      <a:cubicBezTo>
                        <a:pt x="1675" y="7679"/>
                        <a:pt x="1805" y="8052"/>
                        <a:pt x="1993" y="8052"/>
                      </a:cubicBezTo>
                      <a:cubicBezTo>
                        <a:pt x="2038" y="8052"/>
                        <a:pt x="2088" y="8030"/>
                        <a:pt x="2136" y="7977"/>
                      </a:cubicBezTo>
                      <a:cubicBezTo>
                        <a:pt x="2403" y="7895"/>
                        <a:pt x="2567" y="7731"/>
                        <a:pt x="2731" y="7628"/>
                      </a:cubicBezTo>
                      <a:lnTo>
                        <a:pt x="2731" y="7628"/>
                      </a:lnTo>
                      <a:cubicBezTo>
                        <a:pt x="1109" y="10031"/>
                        <a:pt x="267" y="12947"/>
                        <a:pt x="164" y="15945"/>
                      </a:cubicBezTo>
                      <a:cubicBezTo>
                        <a:pt x="82" y="20895"/>
                        <a:pt x="2403" y="25351"/>
                        <a:pt x="6161" y="28267"/>
                      </a:cubicBezTo>
                      <a:cubicBezTo>
                        <a:pt x="10350" y="31594"/>
                        <a:pt x="15751" y="32888"/>
                        <a:pt x="20803" y="33565"/>
                      </a:cubicBezTo>
                      <a:cubicBezTo>
                        <a:pt x="24877" y="34101"/>
                        <a:pt x="28950" y="34359"/>
                        <a:pt x="33024" y="34359"/>
                      </a:cubicBezTo>
                      <a:cubicBezTo>
                        <a:pt x="36138" y="34359"/>
                        <a:pt x="39252" y="34208"/>
                        <a:pt x="42366" y="33915"/>
                      </a:cubicBezTo>
                      <a:cubicBezTo>
                        <a:pt x="48609" y="33216"/>
                        <a:pt x="55530" y="32456"/>
                        <a:pt x="61013" y="29027"/>
                      </a:cubicBezTo>
                      <a:cubicBezTo>
                        <a:pt x="65366" y="26378"/>
                        <a:pt x="68960" y="21490"/>
                        <a:pt x="68365" y="16028"/>
                      </a:cubicBezTo>
                      <a:cubicBezTo>
                        <a:pt x="67851" y="10811"/>
                        <a:pt x="63826" y="6602"/>
                        <a:pt x="59473" y="4384"/>
                      </a:cubicBezTo>
                      <a:cubicBezTo>
                        <a:pt x="53907" y="1652"/>
                        <a:pt x="47500" y="1221"/>
                        <a:pt x="41504" y="626"/>
                      </a:cubicBezTo>
                      <a:cubicBezTo>
                        <a:pt x="37732" y="257"/>
                        <a:pt x="33873" y="1"/>
                        <a:pt x="30015" y="1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79" name="Google Shape;279;p18"/>
              <p:cNvGrpSpPr/>
              <p:nvPr/>
            </p:nvGrpSpPr>
            <p:grpSpPr>
              <a:xfrm>
                <a:off x="6198610" y="1513032"/>
                <a:ext cx="2080201" cy="1036850"/>
                <a:chOff x="6196675" y="1533100"/>
                <a:chExt cx="2080201" cy="1036850"/>
              </a:xfrm>
            </p:grpSpPr>
            <p:sp>
              <p:nvSpPr>
                <p:cNvPr id="280" name="Google Shape;280;p18"/>
                <p:cNvSpPr txBox="1"/>
                <p:nvPr/>
              </p:nvSpPr>
              <p:spPr>
                <a:xfrm>
                  <a:off x="6196676" y="1804950"/>
                  <a:ext cx="2080200" cy="765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algn="just"/>
                  <a:r>
                    <a:rPr lang="es-CO" dirty="0"/>
                    <a:t>Los riesgos en el sistema de control interno, son todas aquellas causas tanto externas como internas que podrían eventualmente generar dificultades a los procesos de la entidad; para su mitigación es necesario considerar actividades de control.</a:t>
                  </a:r>
                  <a:endParaRPr lang="en-US" dirty="0"/>
                </a:p>
              </p:txBody>
            </p:sp>
            <p:sp>
              <p:nvSpPr>
                <p:cNvPr id="281" name="Google Shape;281;p18"/>
                <p:cNvSpPr txBox="1"/>
                <p:nvPr/>
              </p:nvSpPr>
              <p:spPr>
                <a:xfrm>
                  <a:off x="6196675" y="1533100"/>
                  <a:ext cx="2080200" cy="354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700" dirty="0">
                    <a:solidFill>
                      <a:schemeClr val="dk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</p:grpSp>
      </p:grpSp>
      <p:pic>
        <p:nvPicPr>
          <p:cNvPr id="4098" name="Picture 2" descr="Imágenes de Empresario Pensando | Vectores, fotos de stock y PSD gratui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71" y="1650723"/>
            <a:ext cx="3501042" cy="275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/>
          <p:nvPr/>
        </p:nvSpPr>
        <p:spPr>
          <a:xfrm>
            <a:off x="3946234" y="2284075"/>
            <a:ext cx="1210364" cy="1225217"/>
          </a:xfrm>
          <a:custGeom>
            <a:avLst/>
            <a:gdLst/>
            <a:ahLst/>
            <a:cxnLst/>
            <a:rect l="l" t="t" r="r" b="b"/>
            <a:pathLst>
              <a:path w="58999" h="59723" extrusionOk="0">
                <a:moveTo>
                  <a:pt x="27670" y="2763"/>
                </a:moveTo>
                <a:cubicBezTo>
                  <a:pt x="27896" y="2763"/>
                  <a:pt x="28196" y="2763"/>
                  <a:pt x="28522" y="2864"/>
                </a:cubicBezTo>
                <a:cubicBezTo>
                  <a:pt x="28664" y="2886"/>
                  <a:pt x="28806" y="2894"/>
                  <a:pt x="28948" y="2894"/>
                </a:cubicBezTo>
                <a:cubicBezTo>
                  <a:pt x="29201" y="2894"/>
                  <a:pt x="29454" y="2870"/>
                  <a:pt x="29708" y="2870"/>
                </a:cubicBezTo>
                <a:cubicBezTo>
                  <a:pt x="29939" y="2870"/>
                  <a:pt x="30171" y="2890"/>
                  <a:pt x="30402" y="2964"/>
                </a:cubicBezTo>
                <a:cubicBezTo>
                  <a:pt x="30703" y="3064"/>
                  <a:pt x="31129" y="3064"/>
                  <a:pt x="31430" y="3064"/>
                </a:cubicBezTo>
                <a:cubicBezTo>
                  <a:pt x="31511" y="3051"/>
                  <a:pt x="31593" y="3045"/>
                  <a:pt x="31675" y="3045"/>
                </a:cubicBezTo>
                <a:cubicBezTo>
                  <a:pt x="32218" y="3045"/>
                  <a:pt x="32751" y="3303"/>
                  <a:pt x="33209" y="3390"/>
                </a:cubicBezTo>
                <a:cubicBezTo>
                  <a:pt x="33936" y="3390"/>
                  <a:pt x="34562" y="3490"/>
                  <a:pt x="35189" y="3691"/>
                </a:cubicBezTo>
                <a:cubicBezTo>
                  <a:pt x="35715" y="3816"/>
                  <a:pt x="36141" y="3916"/>
                  <a:pt x="36668" y="4017"/>
                </a:cubicBezTo>
                <a:cubicBezTo>
                  <a:pt x="37294" y="4017"/>
                  <a:pt x="37796" y="4317"/>
                  <a:pt x="38422" y="4443"/>
                </a:cubicBezTo>
                <a:cubicBezTo>
                  <a:pt x="39174" y="4643"/>
                  <a:pt x="39801" y="4944"/>
                  <a:pt x="40527" y="5169"/>
                </a:cubicBezTo>
                <a:cubicBezTo>
                  <a:pt x="41154" y="5270"/>
                  <a:pt x="41680" y="5570"/>
                  <a:pt x="42307" y="5896"/>
                </a:cubicBezTo>
                <a:cubicBezTo>
                  <a:pt x="43034" y="6097"/>
                  <a:pt x="43760" y="6523"/>
                  <a:pt x="44487" y="6824"/>
                </a:cubicBezTo>
                <a:cubicBezTo>
                  <a:pt x="45014" y="7049"/>
                  <a:pt x="45440" y="7450"/>
                  <a:pt x="45941" y="7676"/>
                </a:cubicBezTo>
                <a:cubicBezTo>
                  <a:pt x="46367" y="7876"/>
                  <a:pt x="46693" y="8202"/>
                  <a:pt x="47094" y="8503"/>
                </a:cubicBezTo>
                <a:cubicBezTo>
                  <a:pt x="47194" y="8603"/>
                  <a:pt x="47420" y="8703"/>
                  <a:pt x="47520" y="8929"/>
                </a:cubicBezTo>
                <a:cubicBezTo>
                  <a:pt x="47720" y="9230"/>
                  <a:pt x="48146" y="9230"/>
                  <a:pt x="48347" y="9555"/>
                </a:cubicBezTo>
                <a:lnTo>
                  <a:pt x="49299" y="10483"/>
                </a:lnTo>
                <a:cubicBezTo>
                  <a:pt x="50327" y="11636"/>
                  <a:pt x="51179" y="12889"/>
                  <a:pt x="52006" y="14242"/>
                </a:cubicBezTo>
                <a:cubicBezTo>
                  <a:pt x="52532" y="15094"/>
                  <a:pt x="52958" y="15921"/>
                  <a:pt x="53359" y="16849"/>
                </a:cubicBezTo>
                <a:cubicBezTo>
                  <a:pt x="53685" y="17475"/>
                  <a:pt x="53886" y="18102"/>
                  <a:pt x="54212" y="18628"/>
                </a:cubicBezTo>
                <a:cubicBezTo>
                  <a:pt x="54412" y="19054"/>
                  <a:pt x="54613" y="19480"/>
                  <a:pt x="54713" y="19982"/>
                </a:cubicBezTo>
                <a:cubicBezTo>
                  <a:pt x="54838" y="20408"/>
                  <a:pt x="55039" y="20834"/>
                  <a:pt x="55139" y="21235"/>
                </a:cubicBezTo>
                <a:cubicBezTo>
                  <a:pt x="55339" y="21861"/>
                  <a:pt x="55565" y="22388"/>
                  <a:pt x="55665" y="22914"/>
                </a:cubicBezTo>
                <a:cubicBezTo>
                  <a:pt x="55665" y="23340"/>
                  <a:pt x="55766" y="23741"/>
                  <a:pt x="55966" y="24167"/>
                </a:cubicBezTo>
                <a:lnTo>
                  <a:pt x="55966" y="24593"/>
                </a:lnTo>
                <a:cubicBezTo>
                  <a:pt x="56292" y="25119"/>
                  <a:pt x="56091" y="25746"/>
                  <a:pt x="56292" y="26247"/>
                </a:cubicBezTo>
                <a:cubicBezTo>
                  <a:pt x="56392" y="26673"/>
                  <a:pt x="56492" y="27099"/>
                  <a:pt x="56392" y="27626"/>
                </a:cubicBezTo>
                <a:cubicBezTo>
                  <a:pt x="56392" y="27926"/>
                  <a:pt x="56392" y="28453"/>
                  <a:pt x="56492" y="28754"/>
                </a:cubicBezTo>
                <a:cubicBezTo>
                  <a:pt x="56593" y="28879"/>
                  <a:pt x="56593" y="28979"/>
                  <a:pt x="56593" y="29079"/>
                </a:cubicBezTo>
                <a:cubicBezTo>
                  <a:pt x="56593" y="29906"/>
                  <a:pt x="56492" y="30633"/>
                  <a:pt x="56593" y="31385"/>
                </a:cubicBezTo>
                <a:cubicBezTo>
                  <a:pt x="56593" y="32012"/>
                  <a:pt x="56392" y="32638"/>
                  <a:pt x="56392" y="33265"/>
                </a:cubicBezTo>
                <a:cubicBezTo>
                  <a:pt x="56392" y="33465"/>
                  <a:pt x="56192" y="33666"/>
                  <a:pt x="56091" y="33891"/>
                </a:cubicBezTo>
                <a:cubicBezTo>
                  <a:pt x="55866" y="34292"/>
                  <a:pt x="55866" y="34819"/>
                  <a:pt x="55766" y="35345"/>
                </a:cubicBezTo>
                <a:cubicBezTo>
                  <a:pt x="55565" y="36172"/>
                  <a:pt x="55565" y="37024"/>
                  <a:pt x="55239" y="37751"/>
                </a:cubicBezTo>
                <a:cubicBezTo>
                  <a:pt x="55039" y="38478"/>
                  <a:pt x="54713" y="39104"/>
                  <a:pt x="54512" y="39731"/>
                </a:cubicBezTo>
                <a:cubicBezTo>
                  <a:pt x="54312" y="40257"/>
                  <a:pt x="54086" y="40884"/>
                  <a:pt x="53786" y="41285"/>
                </a:cubicBezTo>
                <a:cubicBezTo>
                  <a:pt x="53460" y="41911"/>
                  <a:pt x="53159" y="42663"/>
                  <a:pt x="52733" y="43290"/>
                </a:cubicBezTo>
                <a:cubicBezTo>
                  <a:pt x="52332" y="44017"/>
                  <a:pt x="51806" y="44643"/>
                  <a:pt x="51380" y="45370"/>
                </a:cubicBezTo>
                <a:cubicBezTo>
                  <a:pt x="51079" y="45896"/>
                  <a:pt x="50753" y="46423"/>
                  <a:pt x="50452" y="46924"/>
                </a:cubicBezTo>
                <a:cubicBezTo>
                  <a:pt x="50026" y="47350"/>
                  <a:pt x="49826" y="47977"/>
                  <a:pt x="49199" y="48302"/>
                </a:cubicBezTo>
                <a:cubicBezTo>
                  <a:pt x="48974" y="48403"/>
                  <a:pt x="48873" y="48703"/>
                  <a:pt x="48773" y="48804"/>
                </a:cubicBezTo>
                <a:cubicBezTo>
                  <a:pt x="47946" y="49656"/>
                  <a:pt x="47194" y="50383"/>
                  <a:pt x="46267" y="51110"/>
                </a:cubicBezTo>
                <a:cubicBezTo>
                  <a:pt x="45314" y="51937"/>
                  <a:pt x="44387" y="52563"/>
                  <a:pt x="43334" y="53415"/>
                </a:cubicBezTo>
                <a:cubicBezTo>
                  <a:pt x="42608" y="53942"/>
                  <a:pt x="41780" y="54242"/>
                  <a:pt x="41054" y="54668"/>
                </a:cubicBezTo>
                <a:cubicBezTo>
                  <a:pt x="40101" y="55195"/>
                  <a:pt x="39174" y="55496"/>
                  <a:pt x="38222" y="55922"/>
                </a:cubicBezTo>
                <a:cubicBezTo>
                  <a:pt x="37921" y="56122"/>
                  <a:pt x="37394" y="56122"/>
                  <a:pt x="36968" y="56222"/>
                </a:cubicBezTo>
                <a:cubicBezTo>
                  <a:pt x="36668" y="56323"/>
                  <a:pt x="36342" y="56548"/>
                  <a:pt x="36041" y="56548"/>
                </a:cubicBezTo>
                <a:cubicBezTo>
                  <a:pt x="35515" y="56548"/>
                  <a:pt x="35089" y="56749"/>
                  <a:pt x="34562" y="56749"/>
                </a:cubicBezTo>
                <a:cubicBezTo>
                  <a:pt x="33535" y="56949"/>
                  <a:pt x="32582" y="56949"/>
                  <a:pt x="31655" y="57175"/>
                </a:cubicBezTo>
                <a:cubicBezTo>
                  <a:pt x="30803" y="57275"/>
                  <a:pt x="29976" y="57275"/>
                  <a:pt x="29024" y="57275"/>
                </a:cubicBezTo>
                <a:cubicBezTo>
                  <a:pt x="28196" y="57175"/>
                  <a:pt x="27369" y="57175"/>
                  <a:pt x="26517" y="57175"/>
                </a:cubicBezTo>
                <a:cubicBezTo>
                  <a:pt x="26116" y="57175"/>
                  <a:pt x="25790" y="57175"/>
                  <a:pt x="25389" y="57074"/>
                </a:cubicBezTo>
                <a:cubicBezTo>
                  <a:pt x="24437" y="56849"/>
                  <a:pt x="23610" y="56749"/>
                  <a:pt x="22658" y="56548"/>
                </a:cubicBezTo>
                <a:cubicBezTo>
                  <a:pt x="22257" y="56448"/>
                  <a:pt x="21831" y="56323"/>
                  <a:pt x="21404" y="56122"/>
                </a:cubicBezTo>
                <a:cubicBezTo>
                  <a:pt x="21104" y="56022"/>
                  <a:pt x="20778" y="56022"/>
                  <a:pt x="20477" y="55922"/>
                </a:cubicBezTo>
                <a:cubicBezTo>
                  <a:pt x="19525" y="55696"/>
                  <a:pt x="18597" y="55069"/>
                  <a:pt x="17545" y="54769"/>
                </a:cubicBezTo>
                <a:cubicBezTo>
                  <a:pt x="17344" y="54668"/>
                  <a:pt x="17119" y="54568"/>
                  <a:pt x="17018" y="54343"/>
                </a:cubicBezTo>
                <a:cubicBezTo>
                  <a:pt x="16392" y="53942"/>
                  <a:pt x="15665" y="53516"/>
                  <a:pt x="15038" y="53089"/>
                </a:cubicBezTo>
                <a:cubicBezTo>
                  <a:pt x="14312" y="52789"/>
                  <a:pt x="13685" y="52463"/>
                  <a:pt x="13059" y="51937"/>
                </a:cubicBezTo>
                <a:cubicBezTo>
                  <a:pt x="12432" y="51536"/>
                  <a:pt x="11805" y="51009"/>
                  <a:pt x="11179" y="50483"/>
                </a:cubicBezTo>
                <a:cubicBezTo>
                  <a:pt x="10753" y="50182"/>
                  <a:pt x="10552" y="49756"/>
                  <a:pt x="10026" y="49430"/>
                </a:cubicBezTo>
                <a:cubicBezTo>
                  <a:pt x="9600" y="49230"/>
                  <a:pt x="9399" y="48703"/>
                  <a:pt x="9099" y="48403"/>
                </a:cubicBezTo>
                <a:cubicBezTo>
                  <a:pt x="8673" y="47876"/>
                  <a:pt x="8472" y="47250"/>
                  <a:pt x="7845" y="46924"/>
                </a:cubicBezTo>
                <a:cubicBezTo>
                  <a:pt x="7720" y="46824"/>
                  <a:pt x="7720" y="46523"/>
                  <a:pt x="7520" y="46297"/>
                </a:cubicBezTo>
                <a:cubicBezTo>
                  <a:pt x="7319" y="46097"/>
                  <a:pt x="7094" y="45796"/>
                  <a:pt x="6893" y="45470"/>
                </a:cubicBezTo>
                <a:cubicBezTo>
                  <a:pt x="6893" y="45470"/>
                  <a:pt x="6793" y="45370"/>
                  <a:pt x="6793" y="45270"/>
                </a:cubicBezTo>
                <a:cubicBezTo>
                  <a:pt x="6467" y="44318"/>
                  <a:pt x="5640" y="43691"/>
                  <a:pt x="5114" y="42864"/>
                </a:cubicBezTo>
                <a:cubicBezTo>
                  <a:pt x="4713" y="41911"/>
                  <a:pt x="4086" y="41084"/>
                  <a:pt x="3860" y="40032"/>
                </a:cubicBezTo>
                <a:cubicBezTo>
                  <a:pt x="3760" y="39531"/>
                  <a:pt x="3459" y="39004"/>
                  <a:pt x="3334" y="38478"/>
                </a:cubicBezTo>
                <a:cubicBezTo>
                  <a:pt x="3234" y="37952"/>
                  <a:pt x="3033" y="37525"/>
                  <a:pt x="3134" y="37124"/>
                </a:cubicBezTo>
                <a:cubicBezTo>
                  <a:pt x="3134" y="36899"/>
                  <a:pt x="3033" y="36799"/>
                  <a:pt x="2933" y="36598"/>
                </a:cubicBezTo>
                <a:cubicBezTo>
                  <a:pt x="2708" y="36172"/>
                  <a:pt x="2833" y="35646"/>
                  <a:pt x="2607" y="35245"/>
                </a:cubicBezTo>
                <a:cubicBezTo>
                  <a:pt x="2607" y="35145"/>
                  <a:pt x="2607" y="34819"/>
                  <a:pt x="2708" y="34618"/>
                </a:cubicBezTo>
                <a:cubicBezTo>
                  <a:pt x="2708" y="34393"/>
                  <a:pt x="2833" y="34192"/>
                  <a:pt x="2708" y="33891"/>
                </a:cubicBezTo>
                <a:cubicBezTo>
                  <a:pt x="2407" y="33465"/>
                  <a:pt x="2607" y="32839"/>
                  <a:pt x="2507" y="32312"/>
                </a:cubicBezTo>
                <a:cubicBezTo>
                  <a:pt x="2407" y="31786"/>
                  <a:pt x="2507" y="31160"/>
                  <a:pt x="2307" y="30533"/>
                </a:cubicBezTo>
                <a:lnTo>
                  <a:pt x="2206" y="30533"/>
                </a:lnTo>
                <a:cubicBezTo>
                  <a:pt x="2407" y="30232"/>
                  <a:pt x="2307" y="29906"/>
                  <a:pt x="2407" y="29606"/>
                </a:cubicBezTo>
                <a:cubicBezTo>
                  <a:pt x="2407" y="29079"/>
                  <a:pt x="2607" y="28553"/>
                  <a:pt x="2607" y="28027"/>
                </a:cubicBezTo>
                <a:cubicBezTo>
                  <a:pt x="2607" y="27500"/>
                  <a:pt x="2708" y="26999"/>
                  <a:pt x="2607" y="26473"/>
                </a:cubicBezTo>
                <a:cubicBezTo>
                  <a:pt x="2507" y="25746"/>
                  <a:pt x="2833" y="24994"/>
                  <a:pt x="2833" y="24267"/>
                </a:cubicBezTo>
                <a:cubicBezTo>
                  <a:pt x="2833" y="23741"/>
                  <a:pt x="3033" y="23114"/>
                  <a:pt x="3234" y="22488"/>
                </a:cubicBezTo>
                <a:cubicBezTo>
                  <a:pt x="3459" y="21987"/>
                  <a:pt x="3660" y="21360"/>
                  <a:pt x="3760" y="20733"/>
                </a:cubicBezTo>
                <a:cubicBezTo>
                  <a:pt x="3961" y="20107"/>
                  <a:pt x="4287" y="19355"/>
                  <a:pt x="4487" y="18728"/>
                </a:cubicBezTo>
                <a:cubicBezTo>
                  <a:pt x="4813" y="17801"/>
                  <a:pt x="5339" y="16849"/>
                  <a:pt x="5740" y="16022"/>
                </a:cubicBezTo>
                <a:cubicBezTo>
                  <a:pt x="6367" y="15094"/>
                  <a:pt x="6793" y="14042"/>
                  <a:pt x="7419" y="13089"/>
                </a:cubicBezTo>
                <a:cubicBezTo>
                  <a:pt x="7946" y="12463"/>
                  <a:pt x="8246" y="11836"/>
                  <a:pt x="8773" y="11210"/>
                </a:cubicBezTo>
                <a:cubicBezTo>
                  <a:pt x="9199" y="10809"/>
                  <a:pt x="9725" y="10382"/>
                  <a:pt x="10126" y="9956"/>
                </a:cubicBezTo>
                <a:cubicBezTo>
                  <a:pt x="10452" y="9555"/>
                  <a:pt x="10853" y="9129"/>
                  <a:pt x="11279" y="8829"/>
                </a:cubicBezTo>
                <a:cubicBezTo>
                  <a:pt x="11705" y="8403"/>
                  <a:pt x="12106" y="8077"/>
                  <a:pt x="12532" y="7776"/>
                </a:cubicBezTo>
                <a:cubicBezTo>
                  <a:pt x="12958" y="7450"/>
                  <a:pt x="13485" y="7149"/>
                  <a:pt x="13886" y="6949"/>
                </a:cubicBezTo>
                <a:cubicBezTo>
                  <a:pt x="15239" y="6197"/>
                  <a:pt x="16492" y="5470"/>
                  <a:pt x="17971" y="4944"/>
                </a:cubicBezTo>
                <a:cubicBezTo>
                  <a:pt x="18597" y="4743"/>
                  <a:pt x="19124" y="4443"/>
                  <a:pt x="19750" y="4443"/>
                </a:cubicBezTo>
                <a:cubicBezTo>
                  <a:pt x="20252" y="4317"/>
                  <a:pt x="20577" y="4017"/>
                  <a:pt x="21104" y="4017"/>
                </a:cubicBezTo>
                <a:cubicBezTo>
                  <a:pt x="21505" y="4017"/>
                  <a:pt x="22031" y="3691"/>
                  <a:pt x="22457" y="3590"/>
                </a:cubicBezTo>
                <a:cubicBezTo>
                  <a:pt x="23084" y="3490"/>
                  <a:pt x="23610" y="3490"/>
                  <a:pt x="24136" y="3290"/>
                </a:cubicBezTo>
                <a:cubicBezTo>
                  <a:pt x="24638" y="3064"/>
                  <a:pt x="25264" y="3189"/>
                  <a:pt x="25790" y="3064"/>
                </a:cubicBezTo>
                <a:cubicBezTo>
                  <a:pt x="26417" y="2864"/>
                  <a:pt x="27044" y="2864"/>
                  <a:pt x="27670" y="2763"/>
                </a:cubicBezTo>
                <a:close/>
                <a:moveTo>
                  <a:pt x="29343" y="1"/>
                </a:moveTo>
                <a:cubicBezTo>
                  <a:pt x="29029" y="1"/>
                  <a:pt x="28714" y="15"/>
                  <a:pt x="28397" y="57"/>
                </a:cubicBezTo>
                <a:cubicBezTo>
                  <a:pt x="28113" y="128"/>
                  <a:pt x="27817" y="198"/>
                  <a:pt x="27518" y="198"/>
                </a:cubicBezTo>
                <a:cubicBezTo>
                  <a:pt x="27393" y="198"/>
                  <a:pt x="27269" y="186"/>
                  <a:pt x="27144" y="157"/>
                </a:cubicBezTo>
                <a:cubicBezTo>
                  <a:pt x="26643" y="157"/>
                  <a:pt x="26116" y="257"/>
                  <a:pt x="25590" y="257"/>
                </a:cubicBezTo>
                <a:cubicBezTo>
                  <a:pt x="24863" y="357"/>
                  <a:pt x="24136" y="458"/>
                  <a:pt x="23384" y="558"/>
                </a:cubicBezTo>
                <a:cubicBezTo>
                  <a:pt x="22658" y="683"/>
                  <a:pt x="22031" y="884"/>
                  <a:pt x="21304" y="1084"/>
                </a:cubicBezTo>
                <a:cubicBezTo>
                  <a:pt x="20678" y="1410"/>
                  <a:pt x="20051" y="1611"/>
                  <a:pt x="19424" y="1811"/>
                </a:cubicBezTo>
                <a:cubicBezTo>
                  <a:pt x="18272" y="2037"/>
                  <a:pt x="17344" y="2663"/>
                  <a:pt x="16392" y="3064"/>
                </a:cubicBezTo>
                <a:cubicBezTo>
                  <a:pt x="15665" y="3290"/>
                  <a:pt x="15038" y="3691"/>
                  <a:pt x="14412" y="4017"/>
                </a:cubicBezTo>
                <a:cubicBezTo>
                  <a:pt x="13986" y="4317"/>
                  <a:pt x="13485" y="4543"/>
                  <a:pt x="13159" y="4844"/>
                </a:cubicBezTo>
                <a:cubicBezTo>
                  <a:pt x="12632" y="5169"/>
                  <a:pt x="12106" y="5470"/>
                  <a:pt x="11605" y="5896"/>
                </a:cubicBezTo>
                <a:cubicBezTo>
                  <a:pt x="10978" y="6423"/>
                  <a:pt x="10126" y="6824"/>
                  <a:pt x="9500" y="7450"/>
                </a:cubicBezTo>
                <a:cubicBezTo>
                  <a:pt x="8973" y="7976"/>
                  <a:pt x="8246" y="8403"/>
                  <a:pt x="7845" y="9129"/>
                </a:cubicBezTo>
                <a:cubicBezTo>
                  <a:pt x="7319" y="9756"/>
                  <a:pt x="6693" y="10382"/>
                  <a:pt x="6166" y="11009"/>
                </a:cubicBezTo>
                <a:cubicBezTo>
                  <a:pt x="6066" y="11210"/>
                  <a:pt x="5966" y="11335"/>
                  <a:pt x="5840" y="11535"/>
                </a:cubicBezTo>
                <a:cubicBezTo>
                  <a:pt x="5439" y="12062"/>
                  <a:pt x="4913" y="12463"/>
                  <a:pt x="4713" y="13089"/>
                </a:cubicBezTo>
                <a:cubicBezTo>
                  <a:pt x="4487" y="13515"/>
                  <a:pt x="4186" y="13941"/>
                  <a:pt x="3860" y="14242"/>
                </a:cubicBezTo>
                <a:cubicBezTo>
                  <a:pt x="3560" y="14768"/>
                  <a:pt x="3234" y="15295"/>
                  <a:pt x="3033" y="15821"/>
                </a:cubicBezTo>
                <a:cubicBezTo>
                  <a:pt x="2607" y="16548"/>
                  <a:pt x="2307" y="17275"/>
                  <a:pt x="2081" y="18102"/>
                </a:cubicBezTo>
                <a:cubicBezTo>
                  <a:pt x="1780" y="18854"/>
                  <a:pt x="1580" y="19681"/>
                  <a:pt x="1254" y="20408"/>
                </a:cubicBezTo>
                <a:cubicBezTo>
                  <a:pt x="1154" y="20733"/>
                  <a:pt x="1053" y="21235"/>
                  <a:pt x="953" y="21560"/>
                </a:cubicBezTo>
                <a:cubicBezTo>
                  <a:pt x="728" y="22187"/>
                  <a:pt x="427" y="22914"/>
                  <a:pt x="327" y="23641"/>
                </a:cubicBezTo>
                <a:cubicBezTo>
                  <a:pt x="201" y="24368"/>
                  <a:pt x="201" y="25119"/>
                  <a:pt x="201" y="25746"/>
                </a:cubicBezTo>
                <a:cubicBezTo>
                  <a:pt x="101" y="26573"/>
                  <a:pt x="1" y="27400"/>
                  <a:pt x="1" y="28252"/>
                </a:cubicBezTo>
                <a:cubicBezTo>
                  <a:pt x="101" y="28979"/>
                  <a:pt x="1" y="29806"/>
                  <a:pt x="101" y="30533"/>
                </a:cubicBezTo>
                <a:cubicBezTo>
                  <a:pt x="201" y="31260"/>
                  <a:pt x="101" y="32012"/>
                  <a:pt x="201" y="32738"/>
                </a:cubicBezTo>
                <a:cubicBezTo>
                  <a:pt x="427" y="33465"/>
                  <a:pt x="527" y="34192"/>
                  <a:pt x="728" y="34919"/>
                </a:cubicBezTo>
                <a:cubicBezTo>
                  <a:pt x="953" y="35771"/>
                  <a:pt x="1053" y="36698"/>
                  <a:pt x="1254" y="37525"/>
                </a:cubicBezTo>
                <a:cubicBezTo>
                  <a:pt x="1580" y="38378"/>
                  <a:pt x="1780" y="39205"/>
                  <a:pt x="2081" y="40032"/>
                </a:cubicBezTo>
                <a:cubicBezTo>
                  <a:pt x="2307" y="40884"/>
                  <a:pt x="2407" y="41611"/>
                  <a:pt x="2833" y="42338"/>
                </a:cubicBezTo>
                <a:cubicBezTo>
                  <a:pt x="3033" y="42764"/>
                  <a:pt x="3234" y="43064"/>
                  <a:pt x="3459" y="43490"/>
                </a:cubicBezTo>
                <a:cubicBezTo>
                  <a:pt x="3660" y="44217"/>
                  <a:pt x="4086" y="44844"/>
                  <a:pt x="4387" y="45571"/>
                </a:cubicBezTo>
                <a:cubicBezTo>
                  <a:pt x="4587" y="46097"/>
                  <a:pt x="4813" y="46724"/>
                  <a:pt x="5214" y="47150"/>
                </a:cubicBezTo>
                <a:cubicBezTo>
                  <a:pt x="5439" y="47350"/>
                  <a:pt x="5540" y="47676"/>
                  <a:pt x="5740" y="47977"/>
                </a:cubicBezTo>
                <a:cubicBezTo>
                  <a:pt x="6367" y="48804"/>
                  <a:pt x="7094" y="49430"/>
                  <a:pt x="7620" y="50383"/>
                </a:cubicBezTo>
                <a:cubicBezTo>
                  <a:pt x="7946" y="50683"/>
                  <a:pt x="8347" y="50909"/>
                  <a:pt x="8572" y="51210"/>
                </a:cubicBezTo>
                <a:cubicBezTo>
                  <a:pt x="8873" y="51636"/>
                  <a:pt x="9299" y="51937"/>
                  <a:pt x="9600" y="52262"/>
                </a:cubicBezTo>
                <a:cubicBezTo>
                  <a:pt x="9926" y="52688"/>
                  <a:pt x="10452" y="52889"/>
                  <a:pt x="10753" y="53190"/>
                </a:cubicBezTo>
                <a:cubicBezTo>
                  <a:pt x="10978" y="53516"/>
                  <a:pt x="11279" y="53716"/>
                  <a:pt x="11480" y="53942"/>
                </a:cubicBezTo>
                <a:cubicBezTo>
                  <a:pt x="11805" y="54242"/>
                  <a:pt x="12231" y="54443"/>
                  <a:pt x="12632" y="54668"/>
                </a:cubicBezTo>
                <a:cubicBezTo>
                  <a:pt x="12958" y="54969"/>
                  <a:pt x="13485" y="55195"/>
                  <a:pt x="13785" y="55496"/>
                </a:cubicBezTo>
                <a:cubicBezTo>
                  <a:pt x="14211" y="55821"/>
                  <a:pt x="14738" y="56022"/>
                  <a:pt x="15139" y="56222"/>
                </a:cubicBezTo>
                <a:cubicBezTo>
                  <a:pt x="15765" y="56548"/>
                  <a:pt x="16492" y="56749"/>
                  <a:pt x="17018" y="57074"/>
                </a:cubicBezTo>
                <a:cubicBezTo>
                  <a:pt x="17745" y="57375"/>
                  <a:pt x="18497" y="57576"/>
                  <a:pt x="19124" y="57902"/>
                </a:cubicBezTo>
                <a:cubicBezTo>
                  <a:pt x="19525" y="58102"/>
                  <a:pt x="20051" y="58102"/>
                  <a:pt x="20477" y="58328"/>
                </a:cubicBezTo>
                <a:cubicBezTo>
                  <a:pt x="20878" y="58428"/>
                  <a:pt x="21404" y="58628"/>
                  <a:pt x="21831" y="58628"/>
                </a:cubicBezTo>
                <a:cubicBezTo>
                  <a:pt x="22758" y="58628"/>
                  <a:pt x="23610" y="59054"/>
                  <a:pt x="24437" y="59155"/>
                </a:cubicBezTo>
                <a:cubicBezTo>
                  <a:pt x="25690" y="59255"/>
                  <a:pt x="26843" y="59455"/>
                  <a:pt x="28096" y="59581"/>
                </a:cubicBezTo>
                <a:cubicBezTo>
                  <a:pt x="28841" y="59652"/>
                  <a:pt x="29572" y="59723"/>
                  <a:pt x="30309" y="59723"/>
                </a:cubicBezTo>
                <a:cubicBezTo>
                  <a:pt x="30615" y="59723"/>
                  <a:pt x="30921" y="59710"/>
                  <a:pt x="31229" y="59681"/>
                </a:cubicBezTo>
                <a:cubicBezTo>
                  <a:pt x="31542" y="59631"/>
                  <a:pt x="31856" y="59631"/>
                  <a:pt x="32169" y="59631"/>
                </a:cubicBezTo>
                <a:cubicBezTo>
                  <a:pt x="32482" y="59631"/>
                  <a:pt x="32795" y="59631"/>
                  <a:pt x="33109" y="59581"/>
                </a:cubicBezTo>
                <a:cubicBezTo>
                  <a:pt x="33535" y="59355"/>
                  <a:pt x="34036" y="59255"/>
                  <a:pt x="34462" y="59255"/>
                </a:cubicBezTo>
                <a:cubicBezTo>
                  <a:pt x="35415" y="59255"/>
                  <a:pt x="36242" y="58954"/>
                  <a:pt x="37169" y="58628"/>
                </a:cubicBezTo>
                <a:cubicBezTo>
                  <a:pt x="38121" y="58328"/>
                  <a:pt x="39174" y="58002"/>
                  <a:pt x="40202" y="57701"/>
                </a:cubicBezTo>
                <a:cubicBezTo>
                  <a:pt x="41254" y="57275"/>
                  <a:pt x="42307" y="56648"/>
                  <a:pt x="43234" y="56222"/>
                </a:cubicBezTo>
                <a:cubicBezTo>
                  <a:pt x="43760" y="55922"/>
                  <a:pt x="44287" y="55596"/>
                  <a:pt x="44813" y="55295"/>
                </a:cubicBezTo>
                <a:cubicBezTo>
                  <a:pt x="45540" y="54969"/>
                  <a:pt x="46166" y="54443"/>
                  <a:pt x="46793" y="53942"/>
                </a:cubicBezTo>
                <a:cubicBezTo>
                  <a:pt x="47094" y="53716"/>
                  <a:pt x="47420" y="53415"/>
                  <a:pt x="47720" y="53190"/>
                </a:cubicBezTo>
                <a:lnTo>
                  <a:pt x="48447" y="52463"/>
                </a:lnTo>
                <a:cubicBezTo>
                  <a:pt x="49074" y="51937"/>
                  <a:pt x="49600" y="51435"/>
                  <a:pt x="50126" y="50909"/>
                </a:cubicBezTo>
                <a:cubicBezTo>
                  <a:pt x="50552" y="50483"/>
                  <a:pt x="50853" y="50057"/>
                  <a:pt x="51279" y="49656"/>
                </a:cubicBezTo>
                <a:cubicBezTo>
                  <a:pt x="51806" y="49130"/>
                  <a:pt x="52207" y="48503"/>
                  <a:pt x="52733" y="47876"/>
                </a:cubicBezTo>
                <a:cubicBezTo>
                  <a:pt x="53059" y="47450"/>
                  <a:pt x="53259" y="46924"/>
                  <a:pt x="53786" y="46523"/>
                </a:cubicBezTo>
                <a:cubicBezTo>
                  <a:pt x="54086" y="46197"/>
                  <a:pt x="54086" y="45796"/>
                  <a:pt x="54412" y="45470"/>
                </a:cubicBezTo>
                <a:cubicBezTo>
                  <a:pt x="54713" y="45170"/>
                  <a:pt x="54938" y="44744"/>
                  <a:pt x="55039" y="44418"/>
                </a:cubicBezTo>
                <a:cubicBezTo>
                  <a:pt x="55339" y="43691"/>
                  <a:pt x="55766" y="43064"/>
                  <a:pt x="55966" y="42338"/>
                </a:cubicBezTo>
                <a:cubicBezTo>
                  <a:pt x="56192" y="41811"/>
                  <a:pt x="56492" y="41410"/>
                  <a:pt x="56593" y="40884"/>
                </a:cubicBezTo>
                <a:cubicBezTo>
                  <a:pt x="57019" y="39631"/>
                  <a:pt x="57445" y="38378"/>
                  <a:pt x="57745" y="37124"/>
                </a:cubicBezTo>
                <a:cubicBezTo>
                  <a:pt x="57971" y="36072"/>
                  <a:pt x="58272" y="35145"/>
                  <a:pt x="58472" y="34092"/>
                </a:cubicBezTo>
                <a:cubicBezTo>
                  <a:pt x="58472" y="33566"/>
                  <a:pt x="58598" y="33139"/>
                  <a:pt x="58598" y="32638"/>
                </a:cubicBezTo>
                <a:cubicBezTo>
                  <a:pt x="58698" y="32112"/>
                  <a:pt x="58798" y="31586"/>
                  <a:pt x="58798" y="31059"/>
                </a:cubicBezTo>
                <a:cubicBezTo>
                  <a:pt x="58798" y="30859"/>
                  <a:pt x="58898" y="30633"/>
                  <a:pt x="58898" y="30433"/>
                </a:cubicBezTo>
                <a:cubicBezTo>
                  <a:pt x="58898" y="29906"/>
                  <a:pt x="58999" y="29505"/>
                  <a:pt x="58999" y="29079"/>
                </a:cubicBezTo>
                <a:cubicBezTo>
                  <a:pt x="58999" y="28653"/>
                  <a:pt x="58898" y="28252"/>
                  <a:pt x="58898" y="27826"/>
                </a:cubicBezTo>
                <a:cubicBezTo>
                  <a:pt x="58798" y="27626"/>
                  <a:pt x="58898" y="27200"/>
                  <a:pt x="58898" y="26999"/>
                </a:cubicBezTo>
                <a:cubicBezTo>
                  <a:pt x="58898" y="26247"/>
                  <a:pt x="58698" y="25520"/>
                  <a:pt x="58598" y="24794"/>
                </a:cubicBezTo>
                <a:cubicBezTo>
                  <a:pt x="58472" y="24493"/>
                  <a:pt x="58372" y="24067"/>
                  <a:pt x="58272" y="23741"/>
                </a:cubicBezTo>
                <a:cubicBezTo>
                  <a:pt x="58272" y="23240"/>
                  <a:pt x="57971" y="22713"/>
                  <a:pt x="57971" y="22187"/>
                </a:cubicBezTo>
                <a:cubicBezTo>
                  <a:pt x="57971" y="21761"/>
                  <a:pt x="57645" y="21360"/>
                  <a:pt x="57545" y="20934"/>
                </a:cubicBezTo>
                <a:cubicBezTo>
                  <a:pt x="57344" y="20107"/>
                  <a:pt x="56918" y="19355"/>
                  <a:pt x="56593" y="18528"/>
                </a:cubicBezTo>
                <a:cubicBezTo>
                  <a:pt x="56492" y="17901"/>
                  <a:pt x="56091" y="17375"/>
                  <a:pt x="55766" y="16748"/>
                </a:cubicBezTo>
                <a:cubicBezTo>
                  <a:pt x="55339" y="15821"/>
                  <a:pt x="54938" y="14869"/>
                  <a:pt x="54312" y="14042"/>
                </a:cubicBezTo>
                <a:cubicBezTo>
                  <a:pt x="53886" y="13515"/>
                  <a:pt x="53685" y="12989"/>
                  <a:pt x="53259" y="12362"/>
                </a:cubicBezTo>
                <a:cubicBezTo>
                  <a:pt x="52733" y="11636"/>
                  <a:pt x="52106" y="10909"/>
                  <a:pt x="51480" y="10082"/>
                </a:cubicBezTo>
                <a:cubicBezTo>
                  <a:pt x="51279" y="9756"/>
                  <a:pt x="51079" y="9330"/>
                  <a:pt x="50853" y="8929"/>
                </a:cubicBezTo>
                <a:cubicBezTo>
                  <a:pt x="50653" y="8603"/>
                  <a:pt x="50227" y="8503"/>
                  <a:pt x="50026" y="8202"/>
                </a:cubicBezTo>
                <a:cubicBezTo>
                  <a:pt x="49600" y="7776"/>
                  <a:pt x="49199" y="7450"/>
                  <a:pt x="48773" y="7149"/>
                </a:cubicBezTo>
                <a:cubicBezTo>
                  <a:pt x="48347" y="6723"/>
                  <a:pt x="47946" y="6423"/>
                  <a:pt x="47420" y="6097"/>
                </a:cubicBezTo>
                <a:cubicBezTo>
                  <a:pt x="46793" y="5696"/>
                  <a:pt x="46267" y="5069"/>
                  <a:pt x="45540" y="4743"/>
                </a:cubicBezTo>
                <a:cubicBezTo>
                  <a:pt x="45014" y="4443"/>
                  <a:pt x="44487" y="4017"/>
                  <a:pt x="43961" y="3691"/>
                </a:cubicBezTo>
                <a:cubicBezTo>
                  <a:pt x="43234" y="3290"/>
                  <a:pt x="42507" y="2964"/>
                  <a:pt x="41780" y="2663"/>
                </a:cubicBezTo>
                <a:cubicBezTo>
                  <a:pt x="40828" y="2237"/>
                  <a:pt x="39901" y="2037"/>
                  <a:pt x="38948" y="1611"/>
                </a:cubicBezTo>
                <a:cubicBezTo>
                  <a:pt x="38748" y="1510"/>
                  <a:pt x="38422" y="1410"/>
                  <a:pt x="38222" y="1310"/>
                </a:cubicBezTo>
                <a:cubicBezTo>
                  <a:pt x="37921" y="1310"/>
                  <a:pt x="37695" y="1184"/>
                  <a:pt x="37495" y="1184"/>
                </a:cubicBezTo>
                <a:cubicBezTo>
                  <a:pt x="36668" y="884"/>
                  <a:pt x="35816" y="558"/>
                  <a:pt x="34988" y="458"/>
                </a:cubicBezTo>
                <a:cubicBezTo>
                  <a:pt x="33735" y="257"/>
                  <a:pt x="32482" y="57"/>
                  <a:pt x="31229" y="57"/>
                </a:cubicBezTo>
                <a:cubicBezTo>
                  <a:pt x="30594" y="57"/>
                  <a:pt x="29970" y="1"/>
                  <a:pt x="29343" y="1"/>
                </a:cubicBezTo>
                <a:close/>
              </a:path>
            </a:pathLst>
          </a:custGeom>
          <a:solidFill>
            <a:srgbClr val="2646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0"/>
          <p:cNvSpPr txBox="1">
            <a:spLocks noGrp="1"/>
          </p:cNvSpPr>
          <p:nvPr>
            <p:ph type="title"/>
          </p:nvPr>
        </p:nvSpPr>
        <p:spPr>
          <a:xfrm>
            <a:off x="1138783" y="52009"/>
            <a:ext cx="7495850" cy="9606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CO" dirty="0" smtClean="0"/>
              <a:t>ROLES </a:t>
            </a:r>
            <a:r>
              <a:rPr lang="es-CO" dirty="0"/>
              <a:t>DE LAS OFICINAS DE CONTROL INTERNO DE GESTION “OCIG”.</a:t>
            </a:r>
            <a:endParaRPr lang="en-US" dirty="0"/>
          </a:p>
        </p:txBody>
      </p:sp>
      <p:sp>
        <p:nvSpPr>
          <p:cNvPr id="372" name="Google Shape;372;p20"/>
          <p:cNvSpPr/>
          <p:nvPr/>
        </p:nvSpPr>
        <p:spPr>
          <a:xfrm>
            <a:off x="5019875" y="2890785"/>
            <a:ext cx="156324" cy="153780"/>
          </a:xfrm>
          <a:custGeom>
            <a:avLst/>
            <a:gdLst/>
            <a:ahLst/>
            <a:cxnLst/>
            <a:rect l="l" t="t" r="r" b="b"/>
            <a:pathLst>
              <a:path w="7620" h="7496" extrusionOk="0">
                <a:moveTo>
                  <a:pt x="4363" y="0"/>
                </a:moveTo>
                <a:cubicBezTo>
                  <a:pt x="4230" y="0"/>
                  <a:pt x="4096" y="11"/>
                  <a:pt x="3961" y="34"/>
                </a:cubicBezTo>
                <a:lnTo>
                  <a:pt x="3861" y="34"/>
                </a:lnTo>
                <a:cubicBezTo>
                  <a:pt x="3134" y="34"/>
                  <a:pt x="2507" y="234"/>
                  <a:pt x="1981" y="760"/>
                </a:cubicBezTo>
                <a:cubicBezTo>
                  <a:pt x="1655" y="861"/>
                  <a:pt x="1455" y="1187"/>
                  <a:pt x="1254" y="1387"/>
                </a:cubicBezTo>
                <a:cubicBezTo>
                  <a:pt x="402" y="2114"/>
                  <a:pt x="1" y="3066"/>
                  <a:pt x="101" y="4094"/>
                </a:cubicBezTo>
                <a:cubicBezTo>
                  <a:pt x="101" y="5046"/>
                  <a:pt x="402" y="5873"/>
                  <a:pt x="1254" y="6500"/>
                </a:cubicBezTo>
                <a:cubicBezTo>
                  <a:pt x="2045" y="7034"/>
                  <a:pt x="2690" y="7496"/>
                  <a:pt x="3515" y="7496"/>
                </a:cubicBezTo>
                <a:cubicBezTo>
                  <a:pt x="3658" y="7496"/>
                  <a:pt x="3806" y="7482"/>
                  <a:pt x="3961" y="7452"/>
                </a:cubicBezTo>
                <a:cubicBezTo>
                  <a:pt x="5013" y="7327"/>
                  <a:pt x="6041" y="7126"/>
                  <a:pt x="6768" y="6074"/>
                </a:cubicBezTo>
                <a:cubicBezTo>
                  <a:pt x="7094" y="5673"/>
                  <a:pt x="7294" y="5146"/>
                  <a:pt x="7394" y="4620"/>
                </a:cubicBezTo>
                <a:cubicBezTo>
                  <a:pt x="7620" y="3693"/>
                  <a:pt x="7620" y="2841"/>
                  <a:pt x="7194" y="1913"/>
                </a:cubicBezTo>
                <a:cubicBezTo>
                  <a:pt x="6630" y="876"/>
                  <a:pt x="5558" y="0"/>
                  <a:pt x="4363" y="0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0"/>
          <p:cNvSpPr/>
          <p:nvPr/>
        </p:nvSpPr>
        <p:spPr>
          <a:xfrm>
            <a:off x="3931318" y="2267744"/>
            <a:ext cx="1242758" cy="1253549"/>
          </a:xfrm>
          <a:custGeom>
            <a:avLst/>
            <a:gdLst/>
            <a:ahLst/>
            <a:cxnLst/>
            <a:rect l="l" t="t" r="r" b="b"/>
            <a:pathLst>
              <a:path w="60578" h="61104" extrusionOk="0">
                <a:moveTo>
                  <a:pt x="28836" y="4787"/>
                </a:moveTo>
                <a:cubicBezTo>
                  <a:pt x="29343" y="4787"/>
                  <a:pt x="29863" y="4813"/>
                  <a:pt x="30377" y="4813"/>
                </a:cubicBezTo>
                <a:lnTo>
                  <a:pt x="31430" y="4813"/>
                </a:lnTo>
                <a:cubicBezTo>
                  <a:pt x="31956" y="4813"/>
                  <a:pt x="32583" y="4913"/>
                  <a:pt x="33109" y="5013"/>
                </a:cubicBezTo>
                <a:cubicBezTo>
                  <a:pt x="33635" y="5113"/>
                  <a:pt x="34262" y="5239"/>
                  <a:pt x="34888" y="5339"/>
                </a:cubicBezTo>
                <a:cubicBezTo>
                  <a:pt x="35289" y="5339"/>
                  <a:pt x="35715" y="5339"/>
                  <a:pt x="36142" y="5539"/>
                </a:cubicBezTo>
                <a:cubicBezTo>
                  <a:pt x="36543" y="5640"/>
                  <a:pt x="36969" y="5740"/>
                  <a:pt x="37495" y="5865"/>
                </a:cubicBezTo>
                <a:cubicBezTo>
                  <a:pt x="38222" y="5965"/>
                  <a:pt x="38848" y="6166"/>
                  <a:pt x="39575" y="6366"/>
                </a:cubicBezTo>
                <a:cubicBezTo>
                  <a:pt x="40202" y="6592"/>
                  <a:pt x="40828" y="6792"/>
                  <a:pt x="41455" y="6993"/>
                </a:cubicBezTo>
                <a:cubicBezTo>
                  <a:pt x="41781" y="7118"/>
                  <a:pt x="41981" y="7219"/>
                  <a:pt x="42182" y="7319"/>
                </a:cubicBezTo>
                <a:cubicBezTo>
                  <a:pt x="42908" y="7620"/>
                  <a:pt x="43535" y="7845"/>
                  <a:pt x="44287" y="8146"/>
                </a:cubicBezTo>
                <a:cubicBezTo>
                  <a:pt x="44688" y="8472"/>
                  <a:pt x="45214" y="8672"/>
                  <a:pt x="45640" y="8998"/>
                </a:cubicBezTo>
                <a:cubicBezTo>
                  <a:pt x="46167" y="9299"/>
                  <a:pt x="46568" y="9499"/>
                  <a:pt x="46994" y="9925"/>
                </a:cubicBezTo>
                <a:cubicBezTo>
                  <a:pt x="47620" y="10452"/>
                  <a:pt x="48247" y="10978"/>
                  <a:pt x="48873" y="11504"/>
                </a:cubicBezTo>
                <a:cubicBezTo>
                  <a:pt x="49400" y="11905"/>
                  <a:pt x="49926" y="12532"/>
                  <a:pt x="50327" y="13158"/>
                </a:cubicBezTo>
                <a:cubicBezTo>
                  <a:pt x="50653" y="13585"/>
                  <a:pt x="50954" y="14111"/>
                  <a:pt x="51380" y="14637"/>
                </a:cubicBezTo>
                <a:cubicBezTo>
                  <a:pt x="51580" y="15038"/>
                  <a:pt x="51680" y="15464"/>
                  <a:pt x="52006" y="15890"/>
                </a:cubicBezTo>
                <a:cubicBezTo>
                  <a:pt x="52432" y="16291"/>
                  <a:pt x="52533" y="16918"/>
                  <a:pt x="52833" y="17344"/>
                </a:cubicBezTo>
                <a:cubicBezTo>
                  <a:pt x="53159" y="17770"/>
                  <a:pt x="53360" y="18271"/>
                  <a:pt x="53560" y="18697"/>
                </a:cubicBezTo>
                <a:cubicBezTo>
                  <a:pt x="53786" y="19224"/>
                  <a:pt x="54086" y="19750"/>
                  <a:pt x="54187" y="20276"/>
                </a:cubicBezTo>
                <a:cubicBezTo>
                  <a:pt x="54412" y="20903"/>
                  <a:pt x="54813" y="21529"/>
                  <a:pt x="54939" y="22256"/>
                </a:cubicBezTo>
                <a:cubicBezTo>
                  <a:pt x="55039" y="22783"/>
                  <a:pt x="55239" y="23284"/>
                  <a:pt x="55340" y="23810"/>
                </a:cubicBezTo>
                <a:cubicBezTo>
                  <a:pt x="55565" y="24763"/>
                  <a:pt x="55866" y="25790"/>
                  <a:pt x="55966" y="26742"/>
                </a:cubicBezTo>
                <a:cubicBezTo>
                  <a:pt x="56192" y="27996"/>
                  <a:pt x="56192" y="29149"/>
                  <a:pt x="56392" y="30402"/>
                </a:cubicBezTo>
                <a:cubicBezTo>
                  <a:pt x="56493" y="30602"/>
                  <a:pt x="56292" y="30803"/>
                  <a:pt x="56192" y="31128"/>
                </a:cubicBezTo>
                <a:cubicBezTo>
                  <a:pt x="56066" y="31956"/>
                  <a:pt x="56066" y="32808"/>
                  <a:pt x="55966" y="33635"/>
                </a:cubicBezTo>
                <a:cubicBezTo>
                  <a:pt x="55866" y="33935"/>
                  <a:pt x="55766" y="34161"/>
                  <a:pt x="55866" y="34462"/>
                </a:cubicBezTo>
                <a:cubicBezTo>
                  <a:pt x="55966" y="34687"/>
                  <a:pt x="55565" y="34562"/>
                  <a:pt x="55665" y="34788"/>
                </a:cubicBezTo>
                <a:cubicBezTo>
                  <a:pt x="55766" y="35514"/>
                  <a:pt x="55440" y="36041"/>
                  <a:pt x="55440" y="36768"/>
                </a:cubicBezTo>
                <a:cubicBezTo>
                  <a:pt x="55340" y="37194"/>
                  <a:pt x="55139" y="37595"/>
                  <a:pt x="54939" y="38021"/>
                </a:cubicBezTo>
                <a:cubicBezTo>
                  <a:pt x="54939" y="38121"/>
                  <a:pt x="54939" y="38321"/>
                  <a:pt x="54813" y="38447"/>
                </a:cubicBezTo>
                <a:cubicBezTo>
                  <a:pt x="54613" y="39374"/>
                  <a:pt x="54312" y="40201"/>
                  <a:pt x="53886" y="41053"/>
                </a:cubicBezTo>
                <a:cubicBezTo>
                  <a:pt x="53360" y="42081"/>
                  <a:pt x="52833" y="43134"/>
                  <a:pt x="52207" y="44186"/>
                </a:cubicBezTo>
                <a:cubicBezTo>
                  <a:pt x="52006" y="44713"/>
                  <a:pt x="51680" y="45214"/>
                  <a:pt x="51380" y="45640"/>
                </a:cubicBezTo>
                <a:cubicBezTo>
                  <a:pt x="50853" y="46166"/>
                  <a:pt x="50553" y="46692"/>
                  <a:pt x="50127" y="47219"/>
                </a:cubicBezTo>
                <a:cubicBezTo>
                  <a:pt x="49701" y="47720"/>
                  <a:pt x="49400" y="48146"/>
                  <a:pt x="48974" y="48572"/>
                </a:cubicBezTo>
                <a:cubicBezTo>
                  <a:pt x="48447" y="49199"/>
                  <a:pt x="47921" y="49725"/>
                  <a:pt x="47420" y="50226"/>
                </a:cubicBezTo>
                <a:cubicBezTo>
                  <a:pt x="46994" y="50552"/>
                  <a:pt x="46568" y="50853"/>
                  <a:pt x="46267" y="51279"/>
                </a:cubicBezTo>
                <a:cubicBezTo>
                  <a:pt x="45841" y="51605"/>
                  <a:pt x="45415" y="51805"/>
                  <a:pt x="45114" y="52106"/>
                </a:cubicBezTo>
                <a:cubicBezTo>
                  <a:pt x="44487" y="52733"/>
                  <a:pt x="43535" y="53159"/>
                  <a:pt x="42908" y="53785"/>
                </a:cubicBezTo>
                <a:cubicBezTo>
                  <a:pt x="42708" y="53885"/>
                  <a:pt x="42507" y="53986"/>
                  <a:pt x="42182" y="53986"/>
                </a:cubicBezTo>
                <a:cubicBezTo>
                  <a:pt x="41881" y="54111"/>
                  <a:pt x="41655" y="54312"/>
                  <a:pt x="41355" y="54512"/>
                </a:cubicBezTo>
                <a:cubicBezTo>
                  <a:pt x="41029" y="54612"/>
                  <a:pt x="40728" y="54838"/>
                  <a:pt x="40302" y="55038"/>
                </a:cubicBezTo>
                <a:cubicBezTo>
                  <a:pt x="39776" y="55464"/>
                  <a:pt x="39049" y="55565"/>
                  <a:pt x="38422" y="55865"/>
                </a:cubicBezTo>
                <a:cubicBezTo>
                  <a:pt x="38021" y="55991"/>
                  <a:pt x="37495" y="55991"/>
                  <a:pt x="37069" y="56191"/>
                </a:cubicBezTo>
                <a:cubicBezTo>
                  <a:pt x="36543" y="56392"/>
                  <a:pt x="36016" y="56492"/>
                  <a:pt x="35515" y="56718"/>
                </a:cubicBezTo>
                <a:cubicBezTo>
                  <a:pt x="34888" y="56818"/>
                  <a:pt x="34262" y="56918"/>
                  <a:pt x="33635" y="57018"/>
                </a:cubicBezTo>
                <a:cubicBezTo>
                  <a:pt x="32783" y="57119"/>
                  <a:pt x="31856" y="57244"/>
                  <a:pt x="30903" y="57344"/>
                </a:cubicBezTo>
                <a:cubicBezTo>
                  <a:pt x="30703" y="57344"/>
                  <a:pt x="30502" y="57244"/>
                  <a:pt x="30277" y="57244"/>
                </a:cubicBezTo>
                <a:cubicBezTo>
                  <a:pt x="29249" y="57119"/>
                  <a:pt x="28297" y="57119"/>
                  <a:pt x="27244" y="57018"/>
                </a:cubicBezTo>
                <a:cubicBezTo>
                  <a:pt x="26843" y="57018"/>
                  <a:pt x="26317" y="56918"/>
                  <a:pt x="25791" y="56718"/>
                </a:cubicBezTo>
                <a:cubicBezTo>
                  <a:pt x="25590" y="56718"/>
                  <a:pt x="25490" y="56818"/>
                  <a:pt x="25264" y="56818"/>
                </a:cubicBezTo>
                <a:cubicBezTo>
                  <a:pt x="24437" y="56492"/>
                  <a:pt x="23610" y="56292"/>
                  <a:pt x="22858" y="56191"/>
                </a:cubicBezTo>
                <a:cubicBezTo>
                  <a:pt x="22131" y="55991"/>
                  <a:pt x="21505" y="55665"/>
                  <a:pt x="20778" y="55464"/>
                </a:cubicBezTo>
                <a:cubicBezTo>
                  <a:pt x="20151" y="55239"/>
                  <a:pt x="19425" y="55038"/>
                  <a:pt x="18898" y="54512"/>
                </a:cubicBezTo>
                <a:cubicBezTo>
                  <a:pt x="18472" y="54211"/>
                  <a:pt x="18071" y="54111"/>
                  <a:pt x="17645" y="53785"/>
                </a:cubicBezTo>
                <a:cubicBezTo>
                  <a:pt x="15966" y="52858"/>
                  <a:pt x="14412" y="51906"/>
                  <a:pt x="12958" y="50753"/>
                </a:cubicBezTo>
                <a:cubicBezTo>
                  <a:pt x="12006" y="50026"/>
                  <a:pt x="11179" y="49199"/>
                  <a:pt x="10452" y="48246"/>
                </a:cubicBezTo>
                <a:cubicBezTo>
                  <a:pt x="9700" y="47419"/>
                  <a:pt x="8873" y="46592"/>
                  <a:pt x="8247" y="45640"/>
                </a:cubicBezTo>
                <a:cubicBezTo>
                  <a:pt x="7720" y="44913"/>
                  <a:pt x="7420" y="44186"/>
                  <a:pt x="6994" y="43459"/>
                </a:cubicBezTo>
                <a:cubicBezTo>
                  <a:pt x="6693" y="42833"/>
                  <a:pt x="6367" y="42081"/>
                  <a:pt x="6166" y="41354"/>
                </a:cubicBezTo>
                <a:cubicBezTo>
                  <a:pt x="5841" y="40527"/>
                  <a:pt x="5440" y="39800"/>
                  <a:pt x="5314" y="38848"/>
                </a:cubicBezTo>
                <a:cubicBezTo>
                  <a:pt x="5314" y="38447"/>
                  <a:pt x="5114" y="38021"/>
                  <a:pt x="5014" y="37494"/>
                </a:cubicBezTo>
                <a:cubicBezTo>
                  <a:pt x="4913" y="37068"/>
                  <a:pt x="4813" y="36667"/>
                  <a:pt x="4688" y="36342"/>
                </a:cubicBezTo>
                <a:cubicBezTo>
                  <a:pt x="4587" y="35189"/>
                  <a:pt x="4287" y="34061"/>
                  <a:pt x="4186" y="33008"/>
                </a:cubicBezTo>
                <a:lnTo>
                  <a:pt x="4186" y="32582"/>
                </a:lnTo>
                <a:cubicBezTo>
                  <a:pt x="3961" y="32181"/>
                  <a:pt x="4061" y="31655"/>
                  <a:pt x="4061" y="31128"/>
                </a:cubicBezTo>
                <a:cubicBezTo>
                  <a:pt x="3961" y="30702"/>
                  <a:pt x="4061" y="30301"/>
                  <a:pt x="4186" y="29775"/>
                </a:cubicBezTo>
                <a:cubicBezTo>
                  <a:pt x="4287" y="28823"/>
                  <a:pt x="4287" y="27895"/>
                  <a:pt x="4287" y="26843"/>
                </a:cubicBezTo>
                <a:cubicBezTo>
                  <a:pt x="4287" y="26116"/>
                  <a:pt x="4487" y="25489"/>
                  <a:pt x="4587" y="24763"/>
                </a:cubicBezTo>
                <a:cubicBezTo>
                  <a:pt x="4813" y="23610"/>
                  <a:pt x="5214" y="22557"/>
                  <a:pt x="5640" y="21529"/>
                </a:cubicBezTo>
                <a:cubicBezTo>
                  <a:pt x="5740" y="20903"/>
                  <a:pt x="6066" y="20377"/>
                  <a:pt x="6267" y="19850"/>
                </a:cubicBezTo>
                <a:cubicBezTo>
                  <a:pt x="6567" y="18898"/>
                  <a:pt x="7194" y="18071"/>
                  <a:pt x="7620" y="17143"/>
                </a:cubicBezTo>
                <a:cubicBezTo>
                  <a:pt x="7946" y="16291"/>
                  <a:pt x="8347" y="15464"/>
                  <a:pt x="8973" y="14737"/>
                </a:cubicBezTo>
                <a:cubicBezTo>
                  <a:pt x="9500" y="14011"/>
                  <a:pt x="10026" y="13158"/>
                  <a:pt x="10552" y="12532"/>
                </a:cubicBezTo>
                <a:cubicBezTo>
                  <a:pt x="10753" y="12231"/>
                  <a:pt x="11079" y="12006"/>
                  <a:pt x="11279" y="11805"/>
                </a:cubicBezTo>
                <a:cubicBezTo>
                  <a:pt x="11806" y="11379"/>
                  <a:pt x="12106" y="10878"/>
                  <a:pt x="12633" y="10452"/>
                </a:cubicBezTo>
                <a:cubicBezTo>
                  <a:pt x="13059" y="10126"/>
                  <a:pt x="13460" y="9725"/>
                  <a:pt x="13886" y="9399"/>
                </a:cubicBezTo>
                <a:cubicBezTo>
                  <a:pt x="14312" y="9098"/>
                  <a:pt x="14713" y="8772"/>
                  <a:pt x="15139" y="8572"/>
                </a:cubicBezTo>
                <a:cubicBezTo>
                  <a:pt x="15966" y="8146"/>
                  <a:pt x="16718" y="7745"/>
                  <a:pt x="17545" y="7319"/>
                </a:cubicBezTo>
                <a:cubicBezTo>
                  <a:pt x="18172" y="6993"/>
                  <a:pt x="18798" y="6692"/>
                  <a:pt x="19425" y="6492"/>
                </a:cubicBezTo>
                <a:cubicBezTo>
                  <a:pt x="19725" y="6366"/>
                  <a:pt x="20051" y="6166"/>
                  <a:pt x="20252" y="6166"/>
                </a:cubicBezTo>
                <a:cubicBezTo>
                  <a:pt x="20333" y="6185"/>
                  <a:pt x="20414" y="6193"/>
                  <a:pt x="20496" y="6193"/>
                </a:cubicBezTo>
                <a:cubicBezTo>
                  <a:pt x="20840" y="6193"/>
                  <a:pt x="21180" y="6047"/>
                  <a:pt x="21505" y="5965"/>
                </a:cubicBezTo>
                <a:cubicBezTo>
                  <a:pt x="21730" y="5965"/>
                  <a:pt x="22031" y="5740"/>
                  <a:pt x="22357" y="5640"/>
                </a:cubicBezTo>
                <a:lnTo>
                  <a:pt x="22658" y="5640"/>
                </a:lnTo>
                <a:cubicBezTo>
                  <a:pt x="23710" y="5439"/>
                  <a:pt x="24738" y="5239"/>
                  <a:pt x="25791" y="5013"/>
                </a:cubicBezTo>
                <a:cubicBezTo>
                  <a:pt x="26317" y="5013"/>
                  <a:pt x="26843" y="5013"/>
                  <a:pt x="27370" y="4913"/>
                </a:cubicBezTo>
                <a:cubicBezTo>
                  <a:pt x="27833" y="4813"/>
                  <a:pt x="28328" y="4787"/>
                  <a:pt x="28836" y="4787"/>
                </a:cubicBezTo>
                <a:close/>
                <a:moveTo>
                  <a:pt x="28397" y="3559"/>
                </a:moveTo>
                <a:cubicBezTo>
                  <a:pt x="27771" y="3660"/>
                  <a:pt x="27144" y="3660"/>
                  <a:pt x="26517" y="3860"/>
                </a:cubicBezTo>
                <a:cubicBezTo>
                  <a:pt x="25991" y="3985"/>
                  <a:pt x="25365" y="3860"/>
                  <a:pt x="24863" y="4086"/>
                </a:cubicBezTo>
                <a:cubicBezTo>
                  <a:pt x="24337" y="4286"/>
                  <a:pt x="23811" y="4286"/>
                  <a:pt x="23184" y="4386"/>
                </a:cubicBezTo>
                <a:cubicBezTo>
                  <a:pt x="22758" y="4487"/>
                  <a:pt x="22232" y="4813"/>
                  <a:pt x="21831" y="4813"/>
                </a:cubicBezTo>
                <a:cubicBezTo>
                  <a:pt x="21304" y="4813"/>
                  <a:pt x="20979" y="5113"/>
                  <a:pt x="20477" y="5239"/>
                </a:cubicBezTo>
                <a:cubicBezTo>
                  <a:pt x="19851" y="5239"/>
                  <a:pt x="19324" y="5539"/>
                  <a:pt x="18698" y="5740"/>
                </a:cubicBezTo>
                <a:cubicBezTo>
                  <a:pt x="17219" y="6266"/>
                  <a:pt x="15966" y="6993"/>
                  <a:pt x="14613" y="7745"/>
                </a:cubicBezTo>
                <a:cubicBezTo>
                  <a:pt x="14212" y="7945"/>
                  <a:pt x="13685" y="8246"/>
                  <a:pt x="13259" y="8572"/>
                </a:cubicBezTo>
                <a:cubicBezTo>
                  <a:pt x="12833" y="8873"/>
                  <a:pt x="12432" y="9199"/>
                  <a:pt x="12006" y="9625"/>
                </a:cubicBezTo>
                <a:cubicBezTo>
                  <a:pt x="11580" y="9925"/>
                  <a:pt x="11179" y="10351"/>
                  <a:pt x="10853" y="10752"/>
                </a:cubicBezTo>
                <a:cubicBezTo>
                  <a:pt x="10452" y="11178"/>
                  <a:pt x="9926" y="11605"/>
                  <a:pt x="9500" y="12006"/>
                </a:cubicBezTo>
                <a:cubicBezTo>
                  <a:pt x="8973" y="12632"/>
                  <a:pt x="8673" y="13259"/>
                  <a:pt x="8146" y="13885"/>
                </a:cubicBezTo>
                <a:cubicBezTo>
                  <a:pt x="7520" y="14838"/>
                  <a:pt x="7094" y="15890"/>
                  <a:pt x="6467" y="16818"/>
                </a:cubicBezTo>
                <a:cubicBezTo>
                  <a:pt x="6066" y="17645"/>
                  <a:pt x="5540" y="18597"/>
                  <a:pt x="5214" y="19524"/>
                </a:cubicBezTo>
                <a:cubicBezTo>
                  <a:pt x="5014" y="20151"/>
                  <a:pt x="4688" y="20903"/>
                  <a:pt x="4487" y="21529"/>
                </a:cubicBezTo>
                <a:cubicBezTo>
                  <a:pt x="4387" y="22156"/>
                  <a:pt x="4186" y="22783"/>
                  <a:pt x="3961" y="23284"/>
                </a:cubicBezTo>
                <a:cubicBezTo>
                  <a:pt x="3760" y="23910"/>
                  <a:pt x="3560" y="24537"/>
                  <a:pt x="3560" y="25063"/>
                </a:cubicBezTo>
                <a:cubicBezTo>
                  <a:pt x="3560" y="25790"/>
                  <a:pt x="3234" y="26542"/>
                  <a:pt x="3334" y="27269"/>
                </a:cubicBezTo>
                <a:cubicBezTo>
                  <a:pt x="3435" y="27795"/>
                  <a:pt x="3334" y="28296"/>
                  <a:pt x="3334" y="28823"/>
                </a:cubicBezTo>
                <a:cubicBezTo>
                  <a:pt x="3334" y="29349"/>
                  <a:pt x="3134" y="29875"/>
                  <a:pt x="3134" y="30402"/>
                </a:cubicBezTo>
                <a:cubicBezTo>
                  <a:pt x="3034" y="30702"/>
                  <a:pt x="3134" y="31028"/>
                  <a:pt x="2933" y="31329"/>
                </a:cubicBezTo>
                <a:lnTo>
                  <a:pt x="3034" y="31329"/>
                </a:lnTo>
                <a:cubicBezTo>
                  <a:pt x="3234" y="31956"/>
                  <a:pt x="3134" y="32582"/>
                  <a:pt x="3234" y="33108"/>
                </a:cubicBezTo>
                <a:cubicBezTo>
                  <a:pt x="3334" y="33635"/>
                  <a:pt x="3134" y="34261"/>
                  <a:pt x="3435" y="34687"/>
                </a:cubicBezTo>
                <a:cubicBezTo>
                  <a:pt x="3560" y="34988"/>
                  <a:pt x="3435" y="35189"/>
                  <a:pt x="3435" y="35414"/>
                </a:cubicBezTo>
                <a:cubicBezTo>
                  <a:pt x="3334" y="35615"/>
                  <a:pt x="3334" y="35941"/>
                  <a:pt x="3334" y="36041"/>
                </a:cubicBezTo>
                <a:cubicBezTo>
                  <a:pt x="3560" y="36442"/>
                  <a:pt x="3435" y="36968"/>
                  <a:pt x="3660" y="37394"/>
                </a:cubicBezTo>
                <a:cubicBezTo>
                  <a:pt x="3760" y="37595"/>
                  <a:pt x="3861" y="37695"/>
                  <a:pt x="3861" y="37920"/>
                </a:cubicBezTo>
                <a:cubicBezTo>
                  <a:pt x="3760" y="38321"/>
                  <a:pt x="3961" y="38748"/>
                  <a:pt x="4061" y="39274"/>
                </a:cubicBezTo>
                <a:cubicBezTo>
                  <a:pt x="4186" y="39800"/>
                  <a:pt x="4487" y="40327"/>
                  <a:pt x="4587" y="40828"/>
                </a:cubicBezTo>
                <a:cubicBezTo>
                  <a:pt x="4813" y="41880"/>
                  <a:pt x="5440" y="42707"/>
                  <a:pt x="5841" y="43660"/>
                </a:cubicBezTo>
                <a:cubicBezTo>
                  <a:pt x="6367" y="44487"/>
                  <a:pt x="7194" y="45114"/>
                  <a:pt x="7520" y="46066"/>
                </a:cubicBezTo>
                <a:cubicBezTo>
                  <a:pt x="7520" y="46166"/>
                  <a:pt x="7620" y="46266"/>
                  <a:pt x="7620" y="46266"/>
                </a:cubicBezTo>
                <a:cubicBezTo>
                  <a:pt x="7821" y="46592"/>
                  <a:pt x="8046" y="46893"/>
                  <a:pt x="8247" y="47093"/>
                </a:cubicBezTo>
                <a:cubicBezTo>
                  <a:pt x="8447" y="47319"/>
                  <a:pt x="8447" y="47620"/>
                  <a:pt x="8572" y="47720"/>
                </a:cubicBezTo>
                <a:cubicBezTo>
                  <a:pt x="9199" y="48046"/>
                  <a:pt x="9400" y="48672"/>
                  <a:pt x="9826" y="49199"/>
                </a:cubicBezTo>
                <a:cubicBezTo>
                  <a:pt x="10126" y="49499"/>
                  <a:pt x="10327" y="50026"/>
                  <a:pt x="10753" y="50226"/>
                </a:cubicBezTo>
                <a:cubicBezTo>
                  <a:pt x="11279" y="50552"/>
                  <a:pt x="11480" y="50978"/>
                  <a:pt x="11906" y="51279"/>
                </a:cubicBezTo>
                <a:cubicBezTo>
                  <a:pt x="12532" y="51805"/>
                  <a:pt x="13159" y="52332"/>
                  <a:pt x="13786" y="52733"/>
                </a:cubicBezTo>
                <a:cubicBezTo>
                  <a:pt x="14412" y="53259"/>
                  <a:pt x="15039" y="53585"/>
                  <a:pt x="15765" y="53885"/>
                </a:cubicBezTo>
                <a:cubicBezTo>
                  <a:pt x="16392" y="54312"/>
                  <a:pt x="17119" y="54738"/>
                  <a:pt x="17745" y="55139"/>
                </a:cubicBezTo>
                <a:cubicBezTo>
                  <a:pt x="17846" y="55364"/>
                  <a:pt x="18071" y="55464"/>
                  <a:pt x="18272" y="55565"/>
                </a:cubicBezTo>
                <a:cubicBezTo>
                  <a:pt x="19324" y="55865"/>
                  <a:pt x="20252" y="56492"/>
                  <a:pt x="21204" y="56718"/>
                </a:cubicBezTo>
                <a:cubicBezTo>
                  <a:pt x="21505" y="56818"/>
                  <a:pt x="21831" y="56818"/>
                  <a:pt x="22131" y="56918"/>
                </a:cubicBezTo>
                <a:cubicBezTo>
                  <a:pt x="22558" y="57119"/>
                  <a:pt x="22984" y="57244"/>
                  <a:pt x="23385" y="57344"/>
                </a:cubicBezTo>
                <a:cubicBezTo>
                  <a:pt x="24337" y="57545"/>
                  <a:pt x="25164" y="57645"/>
                  <a:pt x="26116" y="57870"/>
                </a:cubicBezTo>
                <a:cubicBezTo>
                  <a:pt x="26517" y="57971"/>
                  <a:pt x="26843" y="57971"/>
                  <a:pt x="27244" y="57971"/>
                </a:cubicBezTo>
                <a:cubicBezTo>
                  <a:pt x="28096" y="57971"/>
                  <a:pt x="28923" y="57971"/>
                  <a:pt x="29751" y="58071"/>
                </a:cubicBezTo>
                <a:cubicBezTo>
                  <a:pt x="30703" y="58071"/>
                  <a:pt x="31530" y="58071"/>
                  <a:pt x="32382" y="57971"/>
                </a:cubicBezTo>
                <a:cubicBezTo>
                  <a:pt x="33309" y="57745"/>
                  <a:pt x="34262" y="57745"/>
                  <a:pt x="35289" y="57545"/>
                </a:cubicBezTo>
                <a:cubicBezTo>
                  <a:pt x="35816" y="57545"/>
                  <a:pt x="36242" y="57344"/>
                  <a:pt x="36768" y="57344"/>
                </a:cubicBezTo>
                <a:cubicBezTo>
                  <a:pt x="37069" y="57344"/>
                  <a:pt x="37395" y="57119"/>
                  <a:pt x="37695" y="57018"/>
                </a:cubicBezTo>
                <a:cubicBezTo>
                  <a:pt x="38121" y="56918"/>
                  <a:pt x="38648" y="56918"/>
                  <a:pt x="38949" y="56718"/>
                </a:cubicBezTo>
                <a:cubicBezTo>
                  <a:pt x="39901" y="56292"/>
                  <a:pt x="40828" y="55991"/>
                  <a:pt x="41781" y="55464"/>
                </a:cubicBezTo>
                <a:cubicBezTo>
                  <a:pt x="42507" y="55038"/>
                  <a:pt x="43335" y="54738"/>
                  <a:pt x="44061" y="54211"/>
                </a:cubicBezTo>
                <a:cubicBezTo>
                  <a:pt x="45114" y="53359"/>
                  <a:pt x="46041" y="52733"/>
                  <a:pt x="46994" y="51906"/>
                </a:cubicBezTo>
                <a:cubicBezTo>
                  <a:pt x="47921" y="51179"/>
                  <a:pt x="48673" y="50452"/>
                  <a:pt x="49500" y="49600"/>
                </a:cubicBezTo>
                <a:cubicBezTo>
                  <a:pt x="49600" y="49499"/>
                  <a:pt x="49701" y="49199"/>
                  <a:pt x="49926" y="49098"/>
                </a:cubicBezTo>
                <a:cubicBezTo>
                  <a:pt x="50553" y="48773"/>
                  <a:pt x="50753" y="48146"/>
                  <a:pt x="51179" y="47720"/>
                </a:cubicBezTo>
                <a:cubicBezTo>
                  <a:pt x="51480" y="47219"/>
                  <a:pt x="51806" y="46692"/>
                  <a:pt x="52107" y="46166"/>
                </a:cubicBezTo>
                <a:cubicBezTo>
                  <a:pt x="52533" y="45439"/>
                  <a:pt x="53059" y="44813"/>
                  <a:pt x="53460" y="44086"/>
                </a:cubicBezTo>
                <a:cubicBezTo>
                  <a:pt x="53886" y="43459"/>
                  <a:pt x="54187" y="42707"/>
                  <a:pt x="54513" y="42081"/>
                </a:cubicBezTo>
                <a:cubicBezTo>
                  <a:pt x="54813" y="41680"/>
                  <a:pt x="55039" y="41053"/>
                  <a:pt x="55239" y="40527"/>
                </a:cubicBezTo>
                <a:cubicBezTo>
                  <a:pt x="55440" y="39900"/>
                  <a:pt x="55766" y="39274"/>
                  <a:pt x="55966" y="38547"/>
                </a:cubicBezTo>
                <a:cubicBezTo>
                  <a:pt x="56292" y="37820"/>
                  <a:pt x="56292" y="36968"/>
                  <a:pt x="56493" y="36141"/>
                </a:cubicBezTo>
                <a:cubicBezTo>
                  <a:pt x="56593" y="35615"/>
                  <a:pt x="56593" y="35088"/>
                  <a:pt x="56818" y="34687"/>
                </a:cubicBezTo>
                <a:cubicBezTo>
                  <a:pt x="56919" y="34462"/>
                  <a:pt x="57119" y="34261"/>
                  <a:pt x="57119" y="34061"/>
                </a:cubicBezTo>
                <a:cubicBezTo>
                  <a:pt x="57119" y="33434"/>
                  <a:pt x="57320" y="32808"/>
                  <a:pt x="57320" y="32181"/>
                </a:cubicBezTo>
                <a:cubicBezTo>
                  <a:pt x="57219" y="31429"/>
                  <a:pt x="57320" y="30702"/>
                  <a:pt x="57320" y="29875"/>
                </a:cubicBezTo>
                <a:cubicBezTo>
                  <a:pt x="57320" y="29775"/>
                  <a:pt x="57320" y="29675"/>
                  <a:pt x="57219" y="29550"/>
                </a:cubicBezTo>
                <a:cubicBezTo>
                  <a:pt x="57119" y="29249"/>
                  <a:pt x="57119" y="28722"/>
                  <a:pt x="57119" y="28422"/>
                </a:cubicBezTo>
                <a:cubicBezTo>
                  <a:pt x="57219" y="27895"/>
                  <a:pt x="57119" y="27469"/>
                  <a:pt x="57019" y="27043"/>
                </a:cubicBezTo>
                <a:cubicBezTo>
                  <a:pt x="56818" y="26542"/>
                  <a:pt x="57019" y="25915"/>
                  <a:pt x="56693" y="25389"/>
                </a:cubicBezTo>
                <a:lnTo>
                  <a:pt x="56693" y="24963"/>
                </a:lnTo>
                <a:cubicBezTo>
                  <a:pt x="56493" y="24537"/>
                  <a:pt x="56392" y="24136"/>
                  <a:pt x="56392" y="23710"/>
                </a:cubicBezTo>
                <a:cubicBezTo>
                  <a:pt x="56292" y="23184"/>
                  <a:pt x="56066" y="22657"/>
                  <a:pt x="55866" y="22031"/>
                </a:cubicBezTo>
                <a:cubicBezTo>
                  <a:pt x="55766" y="21630"/>
                  <a:pt x="55565" y="21204"/>
                  <a:pt x="55440" y="20778"/>
                </a:cubicBezTo>
                <a:cubicBezTo>
                  <a:pt x="55340" y="20276"/>
                  <a:pt x="55139" y="19850"/>
                  <a:pt x="54939" y="19424"/>
                </a:cubicBezTo>
                <a:cubicBezTo>
                  <a:pt x="54613" y="18898"/>
                  <a:pt x="54412" y="18271"/>
                  <a:pt x="54086" y="17645"/>
                </a:cubicBezTo>
                <a:cubicBezTo>
                  <a:pt x="53685" y="16717"/>
                  <a:pt x="53259" y="15890"/>
                  <a:pt x="52733" y="15038"/>
                </a:cubicBezTo>
                <a:cubicBezTo>
                  <a:pt x="51906" y="13685"/>
                  <a:pt x="51054" y="12432"/>
                  <a:pt x="50026" y="11279"/>
                </a:cubicBezTo>
                <a:lnTo>
                  <a:pt x="49074" y="10351"/>
                </a:lnTo>
                <a:cubicBezTo>
                  <a:pt x="48873" y="10026"/>
                  <a:pt x="48447" y="10026"/>
                  <a:pt x="48247" y="9725"/>
                </a:cubicBezTo>
                <a:cubicBezTo>
                  <a:pt x="48147" y="9499"/>
                  <a:pt x="47921" y="9399"/>
                  <a:pt x="47821" y="9299"/>
                </a:cubicBezTo>
                <a:cubicBezTo>
                  <a:pt x="47420" y="8998"/>
                  <a:pt x="47094" y="8672"/>
                  <a:pt x="46668" y="8472"/>
                </a:cubicBezTo>
                <a:cubicBezTo>
                  <a:pt x="46167" y="8246"/>
                  <a:pt x="45741" y="7845"/>
                  <a:pt x="45214" y="7620"/>
                </a:cubicBezTo>
                <a:cubicBezTo>
                  <a:pt x="44487" y="7319"/>
                  <a:pt x="43761" y="6893"/>
                  <a:pt x="43034" y="6692"/>
                </a:cubicBezTo>
                <a:cubicBezTo>
                  <a:pt x="42407" y="6366"/>
                  <a:pt x="41881" y="6066"/>
                  <a:pt x="41254" y="5965"/>
                </a:cubicBezTo>
                <a:cubicBezTo>
                  <a:pt x="40528" y="5740"/>
                  <a:pt x="39901" y="5439"/>
                  <a:pt x="39149" y="5239"/>
                </a:cubicBezTo>
                <a:cubicBezTo>
                  <a:pt x="38523" y="5113"/>
                  <a:pt x="38021" y="4813"/>
                  <a:pt x="37395" y="4813"/>
                </a:cubicBezTo>
                <a:cubicBezTo>
                  <a:pt x="36868" y="4712"/>
                  <a:pt x="36442" y="4612"/>
                  <a:pt x="35916" y="4487"/>
                </a:cubicBezTo>
                <a:cubicBezTo>
                  <a:pt x="35289" y="4286"/>
                  <a:pt x="34663" y="4186"/>
                  <a:pt x="33936" y="4186"/>
                </a:cubicBezTo>
                <a:cubicBezTo>
                  <a:pt x="33478" y="4099"/>
                  <a:pt x="32945" y="3841"/>
                  <a:pt x="32402" y="3841"/>
                </a:cubicBezTo>
                <a:cubicBezTo>
                  <a:pt x="32320" y="3841"/>
                  <a:pt x="32238" y="3847"/>
                  <a:pt x="32157" y="3860"/>
                </a:cubicBezTo>
                <a:cubicBezTo>
                  <a:pt x="31856" y="3860"/>
                  <a:pt x="31430" y="3860"/>
                  <a:pt x="31129" y="3760"/>
                </a:cubicBezTo>
                <a:cubicBezTo>
                  <a:pt x="30898" y="3686"/>
                  <a:pt x="30666" y="3666"/>
                  <a:pt x="30435" y="3666"/>
                </a:cubicBezTo>
                <a:cubicBezTo>
                  <a:pt x="30181" y="3666"/>
                  <a:pt x="29928" y="3690"/>
                  <a:pt x="29675" y="3690"/>
                </a:cubicBezTo>
                <a:cubicBezTo>
                  <a:pt x="29533" y="3690"/>
                  <a:pt x="29391" y="3682"/>
                  <a:pt x="29249" y="3660"/>
                </a:cubicBezTo>
                <a:cubicBezTo>
                  <a:pt x="28923" y="3559"/>
                  <a:pt x="28623" y="3559"/>
                  <a:pt x="28397" y="3559"/>
                </a:cubicBezTo>
                <a:close/>
                <a:moveTo>
                  <a:pt x="30070" y="797"/>
                </a:moveTo>
                <a:cubicBezTo>
                  <a:pt x="30697" y="797"/>
                  <a:pt x="31321" y="853"/>
                  <a:pt x="31956" y="853"/>
                </a:cubicBezTo>
                <a:cubicBezTo>
                  <a:pt x="33209" y="853"/>
                  <a:pt x="34462" y="1053"/>
                  <a:pt x="35715" y="1254"/>
                </a:cubicBezTo>
                <a:cubicBezTo>
                  <a:pt x="36543" y="1354"/>
                  <a:pt x="37395" y="1680"/>
                  <a:pt x="38222" y="1980"/>
                </a:cubicBezTo>
                <a:cubicBezTo>
                  <a:pt x="38422" y="1980"/>
                  <a:pt x="38648" y="2106"/>
                  <a:pt x="38949" y="2106"/>
                </a:cubicBezTo>
                <a:cubicBezTo>
                  <a:pt x="39149" y="2206"/>
                  <a:pt x="39475" y="2306"/>
                  <a:pt x="39675" y="2407"/>
                </a:cubicBezTo>
                <a:cubicBezTo>
                  <a:pt x="40628" y="2833"/>
                  <a:pt x="41555" y="3033"/>
                  <a:pt x="42507" y="3459"/>
                </a:cubicBezTo>
                <a:cubicBezTo>
                  <a:pt x="43234" y="3760"/>
                  <a:pt x="43961" y="4086"/>
                  <a:pt x="44688" y="4487"/>
                </a:cubicBezTo>
                <a:cubicBezTo>
                  <a:pt x="45214" y="4813"/>
                  <a:pt x="45741" y="5239"/>
                  <a:pt x="46267" y="5539"/>
                </a:cubicBezTo>
                <a:cubicBezTo>
                  <a:pt x="46994" y="5865"/>
                  <a:pt x="47520" y="6492"/>
                  <a:pt x="48147" y="6893"/>
                </a:cubicBezTo>
                <a:cubicBezTo>
                  <a:pt x="48673" y="7219"/>
                  <a:pt x="49074" y="7519"/>
                  <a:pt x="49500" y="7945"/>
                </a:cubicBezTo>
                <a:cubicBezTo>
                  <a:pt x="49926" y="8246"/>
                  <a:pt x="50327" y="8572"/>
                  <a:pt x="50753" y="8998"/>
                </a:cubicBezTo>
                <a:cubicBezTo>
                  <a:pt x="50954" y="9299"/>
                  <a:pt x="51380" y="9399"/>
                  <a:pt x="51580" y="9725"/>
                </a:cubicBezTo>
                <a:cubicBezTo>
                  <a:pt x="51806" y="10126"/>
                  <a:pt x="52006" y="10552"/>
                  <a:pt x="52207" y="10878"/>
                </a:cubicBezTo>
                <a:cubicBezTo>
                  <a:pt x="52833" y="11705"/>
                  <a:pt x="53460" y="12432"/>
                  <a:pt x="53986" y="13158"/>
                </a:cubicBezTo>
                <a:cubicBezTo>
                  <a:pt x="54412" y="13785"/>
                  <a:pt x="54613" y="14311"/>
                  <a:pt x="55039" y="14838"/>
                </a:cubicBezTo>
                <a:cubicBezTo>
                  <a:pt x="55665" y="15665"/>
                  <a:pt x="56066" y="16617"/>
                  <a:pt x="56493" y="17544"/>
                </a:cubicBezTo>
                <a:cubicBezTo>
                  <a:pt x="56818" y="18171"/>
                  <a:pt x="57219" y="18697"/>
                  <a:pt x="57320" y="19324"/>
                </a:cubicBezTo>
                <a:cubicBezTo>
                  <a:pt x="57645" y="20151"/>
                  <a:pt x="58071" y="20903"/>
                  <a:pt x="58272" y="21730"/>
                </a:cubicBezTo>
                <a:cubicBezTo>
                  <a:pt x="58372" y="22156"/>
                  <a:pt x="58698" y="22557"/>
                  <a:pt x="58698" y="22983"/>
                </a:cubicBezTo>
                <a:cubicBezTo>
                  <a:pt x="58698" y="23509"/>
                  <a:pt x="58999" y="24036"/>
                  <a:pt x="58999" y="24537"/>
                </a:cubicBezTo>
                <a:cubicBezTo>
                  <a:pt x="59099" y="24863"/>
                  <a:pt x="59199" y="25289"/>
                  <a:pt x="59325" y="25590"/>
                </a:cubicBezTo>
                <a:cubicBezTo>
                  <a:pt x="59425" y="26316"/>
                  <a:pt x="59625" y="27043"/>
                  <a:pt x="59625" y="27795"/>
                </a:cubicBezTo>
                <a:cubicBezTo>
                  <a:pt x="59625" y="27996"/>
                  <a:pt x="59525" y="28422"/>
                  <a:pt x="59625" y="28622"/>
                </a:cubicBezTo>
                <a:cubicBezTo>
                  <a:pt x="59625" y="29048"/>
                  <a:pt x="59726" y="29449"/>
                  <a:pt x="59726" y="29875"/>
                </a:cubicBezTo>
                <a:cubicBezTo>
                  <a:pt x="59726" y="30301"/>
                  <a:pt x="59625" y="30702"/>
                  <a:pt x="59625" y="31229"/>
                </a:cubicBezTo>
                <a:cubicBezTo>
                  <a:pt x="59625" y="31429"/>
                  <a:pt x="59525" y="31655"/>
                  <a:pt x="59525" y="31855"/>
                </a:cubicBezTo>
                <a:cubicBezTo>
                  <a:pt x="59525" y="32382"/>
                  <a:pt x="59425" y="32908"/>
                  <a:pt x="59325" y="33434"/>
                </a:cubicBezTo>
                <a:cubicBezTo>
                  <a:pt x="59325" y="33935"/>
                  <a:pt x="59199" y="34362"/>
                  <a:pt x="59199" y="34888"/>
                </a:cubicBezTo>
                <a:cubicBezTo>
                  <a:pt x="58999" y="35941"/>
                  <a:pt x="58698" y="36868"/>
                  <a:pt x="58472" y="37920"/>
                </a:cubicBezTo>
                <a:cubicBezTo>
                  <a:pt x="58172" y="39174"/>
                  <a:pt x="57746" y="40427"/>
                  <a:pt x="57320" y="41680"/>
                </a:cubicBezTo>
                <a:cubicBezTo>
                  <a:pt x="57219" y="42206"/>
                  <a:pt x="56919" y="42607"/>
                  <a:pt x="56693" y="43134"/>
                </a:cubicBezTo>
                <a:cubicBezTo>
                  <a:pt x="56493" y="43860"/>
                  <a:pt x="56066" y="44487"/>
                  <a:pt x="55766" y="45214"/>
                </a:cubicBezTo>
                <a:cubicBezTo>
                  <a:pt x="55665" y="45540"/>
                  <a:pt x="55440" y="45966"/>
                  <a:pt x="55139" y="46266"/>
                </a:cubicBezTo>
                <a:cubicBezTo>
                  <a:pt x="54813" y="46592"/>
                  <a:pt x="54813" y="46993"/>
                  <a:pt x="54513" y="47319"/>
                </a:cubicBezTo>
                <a:cubicBezTo>
                  <a:pt x="53986" y="47720"/>
                  <a:pt x="53786" y="48246"/>
                  <a:pt x="53460" y="48672"/>
                </a:cubicBezTo>
                <a:cubicBezTo>
                  <a:pt x="52934" y="49299"/>
                  <a:pt x="52533" y="49926"/>
                  <a:pt x="52006" y="50452"/>
                </a:cubicBezTo>
                <a:cubicBezTo>
                  <a:pt x="51580" y="50853"/>
                  <a:pt x="51279" y="51279"/>
                  <a:pt x="50853" y="51705"/>
                </a:cubicBezTo>
                <a:cubicBezTo>
                  <a:pt x="50327" y="52231"/>
                  <a:pt x="49801" y="52733"/>
                  <a:pt x="49174" y="53259"/>
                </a:cubicBezTo>
                <a:lnTo>
                  <a:pt x="48447" y="53986"/>
                </a:lnTo>
                <a:cubicBezTo>
                  <a:pt x="48147" y="54211"/>
                  <a:pt x="47821" y="54512"/>
                  <a:pt x="47520" y="54738"/>
                </a:cubicBezTo>
                <a:cubicBezTo>
                  <a:pt x="46893" y="55239"/>
                  <a:pt x="46267" y="55765"/>
                  <a:pt x="45540" y="56091"/>
                </a:cubicBezTo>
                <a:cubicBezTo>
                  <a:pt x="45014" y="56392"/>
                  <a:pt x="44487" y="56718"/>
                  <a:pt x="43961" y="57018"/>
                </a:cubicBezTo>
                <a:cubicBezTo>
                  <a:pt x="43034" y="57444"/>
                  <a:pt x="41981" y="58071"/>
                  <a:pt x="40929" y="58497"/>
                </a:cubicBezTo>
                <a:cubicBezTo>
                  <a:pt x="39901" y="58798"/>
                  <a:pt x="38848" y="59124"/>
                  <a:pt x="37896" y="59424"/>
                </a:cubicBezTo>
                <a:cubicBezTo>
                  <a:pt x="36969" y="59750"/>
                  <a:pt x="36142" y="60051"/>
                  <a:pt x="35189" y="60051"/>
                </a:cubicBezTo>
                <a:cubicBezTo>
                  <a:pt x="34763" y="60051"/>
                  <a:pt x="34262" y="60151"/>
                  <a:pt x="33836" y="60377"/>
                </a:cubicBezTo>
                <a:cubicBezTo>
                  <a:pt x="33522" y="60427"/>
                  <a:pt x="33209" y="60427"/>
                  <a:pt x="32896" y="60427"/>
                </a:cubicBezTo>
                <a:cubicBezTo>
                  <a:pt x="32583" y="60427"/>
                  <a:pt x="32269" y="60427"/>
                  <a:pt x="31956" y="60477"/>
                </a:cubicBezTo>
                <a:cubicBezTo>
                  <a:pt x="31648" y="60506"/>
                  <a:pt x="31342" y="60519"/>
                  <a:pt x="31036" y="60519"/>
                </a:cubicBezTo>
                <a:cubicBezTo>
                  <a:pt x="30299" y="60519"/>
                  <a:pt x="29568" y="60448"/>
                  <a:pt x="28823" y="60377"/>
                </a:cubicBezTo>
                <a:cubicBezTo>
                  <a:pt x="27570" y="60251"/>
                  <a:pt x="26417" y="60051"/>
                  <a:pt x="25164" y="59951"/>
                </a:cubicBezTo>
                <a:cubicBezTo>
                  <a:pt x="24337" y="59850"/>
                  <a:pt x="23485" y="59424"/>
                  <a:pt x="22558" y="59424"/>
                </a:cubicBezTo>
                <a:cubicBezTo>
                  <a:pt x="22131" y="59424"/>
                  <a:pt x="21605" y="59224"/>
                  <a:pt x="21204" y="59124"/>
                </a:cubicBezTo>
                <a:cubicBezTo>
                  <a:pt x="20778" y="58898"/>
                  <a:pt x="20252" y="58898"/>
                  <a:pt x="19851" y="58698"/>
                </a:cubicBezTo>
                <a:cubicBezTo>
                  <a:pt x="19224" y="58372"/>
                  <a:pt x="18472" y="58171"/>
                  <a:pt x="17745" y="57870"/>
                </a:cubicBezTo>
                <a:cubicBezTo>
                  <a:pt x="17219" y="57545"/>
                  <a:pt x="16492" y="57344"/>
                  <a:pt x="15866" y="57018"/>
                </a:cubicBezTo>
                <a:cubicBezTo>
                  <a:pt x="15465" y="56818"/>
                  <a:pt x="14938" y="56617"/>
                  <a:pt x="14512" y="56292"/>
                </a:cubicBezTo>
                <a:cubicBezTo>
                  <a:pt x="14212" y="55991"/>
                  <a:pt x="13685" y="55765"/>
                  <a:pt x="13359" y="55464"/>
                </a:cubicBezTo>
                <a:cubicBezTo>
                  <a:pt x="12958" y="55239"/>
                  <a:pt x="12532" y="55038"/>
                  <a:pt x="12207" y="54738"/>
                </a:cubicBezTo>
                <a:cubicBezTo>
                  <a:pt x="12006" y="54512"/>
                  <a:pt x="11705" y="54312"/>
                  <a:pt x="11480" y="53986"/>
                </a:cubicBezTo>
                <a:cubicBezTo>
                  <a:pt x="11179" y="53685"/>
                  <a:pt x="10653" y="53484"/>
                  <a:pt x="10327" y="53058"/>
                </a:cubicBezTo>
                <a:cubicBezTo>
                  <a:pt x="10026" y="52733"/>
                  <a:pt x="9600" y="52432"/>
                  <a:pt x="9299" y="52006"/>
                </a:cubicBezTo>
                <a:cubicBezTo>
                  <a:pt x="9074" y="51705"/>
                  <a:pt x="8673" y="51479"/>
                  <a:pt x="8347" y="51179"/>
                </a:cubicBezTo>
                <a:cubicBezTo>
                  <a:pt x="7821" y="50226"/>
                  <a:pt x="7094" y="49600"/>
                  <a:pt x="6467" y="48773"/>
                </a:cubicBezTo>
                <a:cubicBezTo>
                  <a:pt x="6267" y="48472"/>
                  <a:pt x="6166" y="48146"/>
                  <a:pt x="5941" y="47946"/>
                </a:cubicBezTo>
                <a:cubicBezTo>
                  <a:pt x="5540" y="47520"/>
                  <a:pt x="5314" y="46893"/>
                  <a:pt x="5114" y="46367"/>
                </a:cubicBezTo>
                <a:cubicBezTo>
                  <a:pt x="4813" y="45640"/>
                  <a:pt x="4387" y="45013"/>
                  <a:pt x="4186" y="44286"/>
                </a:cubicBezTo>
                <a:cubicBezTo>
                  <a:pt x="3961" y="43860"/>
                  <a:pt x="3760" y="43560"/>
                  <a:pt x="3560" y="43134"/>
                </a:cubicBezTo>
                <a:cubicBezTo>
                  <a:pt x="3134" y="42407"/>
                  <a:pt x="3034" y="41680"/>
                  <a:pt x="2808" y="40828"/>
                </a:cubicBezTo>
                <a:cubicBezTo>
                  <a:pt x="2507" y="40001"/>
                  <a:pt x="2307" y="39174"/>
                  <a:pt x="1981" y="38321"/>
                </a:cubicBezTo>
                <a:cubicBezTo>
                  <a:pt x="1780" y="37494"/>
                  <a:pt x="1680" y="36567"/>
                  <a:pt x="1455" y="35715"/>
                </a:cubicBezTo>
                <a:cubicBezTo>
                  <a:pt x="1254" y="34988"/>
                  <a:pt x="1154" y="34261"/>
                  <a:pt x="928" y="33534"/>
                </a:cubicBezTo>
                <a:cubicBezTo>
                  <a:pt x="828" y="32808"/>
                  <a:pt x="928" y="32056"/>
                  <a:pt x="828" y="31329"/>
                </a:cubicBezTo>
                <a:cubicBezTo>
                  <a:pt x="728" y="30602"/>
                  <a:pt x="828" y="29775"/>
                  <a:pt x="728" y="29048"/>
                </a:cubicBezTo>
                <a:cubicBezTo>
                  <a:pt x="728" y="28196"/>
                  <a:pt x="828" y="27369"/>
                  <a:pt x="928" y="26542"/>
                </a:cubicBezTo>
                <a:cubicBezTo>
                  <a:pt x="928" y="25915"/>
                  <a:pt x="928" y="25164"/>
                  <a:pt x="1054" y="24437"/>
                </a:cubicBezTo>
                <a:cubicBezTo>
                  <a:pt x="1154" y="23710"/>
                  <a:pt x="1455" y="22983"/>
                  <a:pt x="1680" y="22356"/>
                </a:cubicBezTo>
                <a:cubicBezTo>
                  <a:pt x="1780" y="22031"/>
                  <a:pt x="1881" y="21529"/>
                  <a:pt x="1981" y="21204"/>
                </a:cubicBezTo>
                <a:cubicBezTo>
                  <a:pt x="2307" y="20477"/>
                  <a:pt x="2507" y="19650"/>
                  <a:pt x="2808" y="18898"/>
                </a:cubicBezTo>
                <a:cubicBezTo>
                  <a:pt x="3034" y="18071"/>
                  <a:pt x="3334" y="17344"/>
                  <a:pt x="3760" y="16617"/>
                </a:cubicBezTo>
                <a:cubicBezTo>
                  <a:pt x="3961" y="16091"/>
                  <a:pt x="4287" y="15564"/>
                  <a:pt x="4587" y="15038"/>
                </a:cubicBezTo>
                <a:cubicBezTo>
                  <a:pt x="4913" y="14737"/>
                  <a:pt x="5214" y="14311"/>
                  <a:pt x="5440" y="13885"/>
                </a:cubicBezTo>
                <a:cubicBezTo>
                  <a:pt x="5640" y="13259"/>
                  <a:pt x="6166" y="12858"/>
                  <a:pt x="6567" y="12331"/>
                </a:cubicBezTo>
                <a:cubicBezTo>
                  <a:pt x="6693" y="12131"/>
                  <a:pt x="6793" y="12006"/>
                  <a:pt x="6893" y="11805"/>
                </a:cubicBezTo>
                <a:cubicBezTo>
                  <a:pt x="7420" y="11178"/>
                  <a:pt x="8046" y="10552"/>
                  <a:pt x="8572" y="9925"/>
                </a:cubicBezTo>
                <a:cubicBezTo>
                  <a:pt x="8973" y="9199"/>
                  <a:pt x="9700" y="8772"/>
                  <a:pt x="10227" y="8246"/>
                </a:cubicBezTo>
                <a:cubicBezTo>
                  <a:pt x="10853" y="7620"/>
                  <a:pt x="11705" y="7219"/>
                  <a:pt x="12332" y="6692"/>
                </a:cubicBezTo>
                <a:cubicBezTo>
                  <a:pt x="12833" y="6266"/>
                  <a:pt x="13359" y="5965"/>
                  <a:pt x="13886" y="5640"/>
                </a:cubicBezTo>
                <a:cubicBezTo>
                  <a:pt x="14212" y="5339"/>
                  <a:pt x="14713" y="5113"/>
                  <a:pt x="15139" y="4813"/>
                </a:cubicBezTo>
                <a:cubicBezTo>
                  <a:pt x="15765" y="4487"/>
                  <a:pt x="16392" y="4086"/>
                  <a:pt x="17119" y="3860"/>
                </a:cubicBezTo>
                <a:cubicBezTo>
                  <a:pt x="18071" y="3459"/>
                  <a:pt x="18999" y="2833"/>
                  <a:pt x="20151" y="2607"/>
                </a:cubicBezTo>
                <a:cubicBezTo>
                  <a:pt x="20778" y="2407"/>
                  <a:pt x="21405" y="2206"/>
                  <a:pt x="22031" y="1880"/>
                </a:cubicBezTo>
                <a:cubicBezTo>
                  <a:pt x="22758" y="1680"/>
                  <a:pt x="23385" y="1479"/>
                  <a:pt x="24111" y="1354"/>
                </a:cubicBezTo>
                <a:cubicBezTo>
                  <a:pt x="24863" y="1254"/>
                  <a:pt x="25590" y="1153"/>
                  <a:pt x="26317" y="1053"/>
                </a:cubicBezTo>
                <a:cubicBezTo>
                  <a:pt x="26843" y="1053"/>
                  <a:pt x="27370" y="953"/>
                  <a:pt x="27871" y="953"/>
                </a:cubicBezTo>
                <a:cubicBezTo>
                  <a:pt x="27996" y="982"/>
                  <a:pt x="28120" y="994"/>
                  <a:pt x="28245" y="994"/>
                </a:cubicBezTo>
                <a:cubicBezTo>
                  <a:pt x="28544" y="994"/>
                  <a:pt x="28840" y="924"/>
                  <a:pt x="29124" y="853"/>
                </a:cubicBezTo>
                <a:cubicBezTo>
                  <a:pt x="29441" y="811"/>
                  <a:pt x="29756" y="797"/>
                  <a:pt x="30070" y="797"/>
                </a:cubicBezTo>
                <a:close/>
                <a:moveTo>
                  <a:pt x="31430" y="0"/>
                </a:moveTo>
                <a:cubicBezTo>
                  <a:pt x="30277" y="101"/>
                  <a:pt x="29249" y="101"/>
                  <a:pt x="28096" y="226"/>
                </a:cubicBezTo>
                <a:cubicBezTo>
                  <a:pt x="26943" y="226"/>
                  <a:pt x="25891" y="326"/>
                  <a:pt x="24863" y="427"/>
                </a:cubicBezTo>
                <a:cubicBezTo>
                  <a:pt x="24437" y="527"/>
                  <a:pt x="24011" y="627"/>
                  <a:pt x="23485" y="627"/>
                </a:cubicBezTo>
                <a:cubicBezTo>
                  <a:pt x="22984" y="627"/>
                  <a:pt x="22457" y="953"/>
                  <a:pt x="21931" y="1053"/>
                </a:cubicBezTo>
                <a:cubicBezTo>
                  <a:pt x="21405" y="1153"/>
                  <a:pt x="20979" y="1354"/>
                  <a:pt x="20477" y="1479"/>
                </a:cubicBezTo>
                <a:cubicBezTo>
                  <a:pt x="20151" y="1579"/>
                  <a:pt x="19725" y="1780"/>
                  <a:pt x="19525" y="1880"/>
                </a:cubicBezTo>
                <a:cubicBezTo>
                  <a:pt x="18999" y="1880"/>
                  <a:pt x="18598" y="2206"/>
                  <a:pt x="18272" y="2407"/>
                </a:cubicBezTo>
                <a:cubicBezTo>
                  <a:pt x="17545" y="2732"/>
                  <a:pt x="16818" y="3033"/>
                  <a:pt x="16091" y="3459"/>
                </a:cubicBezTo>
                <a:cubicBezTo>
                  <a:pt x="15665" y="3660"/>
                  <a:pt x="15039" y="3860"/>
                  <a:pt x="14613" y="4186"/>
                </a:cubicBezTo>
                <a:cubicBezTo>
                  <a:pt x="14312" y="4487"/>
                  <a:pt x="13886" y="4612"/>
                  <a:pt x="13460" y="4913"/>
                </a:cubicBezTo>
                <a:cubicBezTo>
                  <a:pt x="13059" y="5239"/>
                  <a:pt x="12532" y="5439"/>
                  <a:pt x="12106" y="5740"/>
                </a:cubicBezTo>
                <a:cubicBezTo>
                  <a:pt x="11379" y="6366"/>
                  <a:pt x="10552" y="6893"/>
                  <a:pt x="9926" y="7519"/>
                </a:cubicBezTo>
                <a:cubicBezTo>
                  <a:pt x="9500" y="7945"/>
                  <a:pt x="8973" y="8246"/>
                  <a:pt x="8572" y="8672"/>
                </a:cubicBezTo>
                <a:cubicBezTo>
                  <a:pt x="8146" y="9299"/>
                  <a:pt x="7620" y="9725"/>
                  <a:pt x="7194" y="10251"/>
                </a:cubicBezTo>
                <a:cubicBezTo>
                  <a:pt x="6693" y="10978"/>
                  <a:pt x="6166" y="11504"/>
                  <a:pt x="5640" y="12131"/>
                </a:cubicBezTo>
                <a:cubicBezTo>
                  <a:pt x="5214" y="12757"/>
                  <a:pt x="4688" y="13259"/>
                  <a:pt x="4387" y="13885"/>
                </a:cubicBezTo>
                <a:cubicBezTo>
                  <a:pt x="3961" y="14637"/>
                  <a:pt x="3435" y="15364"/>
                  <a:pt x="3034" y="16091"/>
                </a:cubicBezTo>
                <a:cubicBezTo>
                  <a:pt x="2808" y="16617"/>
                  <a:pt x="2608" y="17143"/>
                  <a:pt x="2407" y="17770"/>
                </a:cubicBezTo>
                <a:cubicBezTo>
                  <a:pt x="2081" y="18497"/>
                  <a:pt x="1780" y="19224"/>
                  <a:pt x="1555" y="20051"/>
                </a:cubicBezTo>
                <a:cubicBezTo>
                  <a:pt x="1354" y="21103"/>
                  <a:pt x="728" y="22156"/>
                  <a:pt x="527" y="23284"/>
                </a:cubicBezTo>
                <a:cubicBezTo>
                  <a:pt x="427" y="24336"/>
                  <a:pt x="201" y="25389"/>
                  <a:pt x="101" y="26417"/>
                </a:cubicBezTo>
                <a:cubicBezTo>
                  <a:pt x="1" y="27670"/>
                  <a:pt x="1" y="29048"/>
                  <a:pt x="101" y="30402"/>
                </a:cubicBezTo>
                <a:cubicBezTo>
                  <a:pt x="101" y="30803"/>
                  <a:pt x="201" y="31229"/>
                  <a:pt x="201" y="31655"/>
                </a:cubicBezTo>
                <a:cubicBezTo>
                  <a:pt x="101" y="32382"/>
                  <a:pt x="201" y="33108"/>
                  <a:pt x="302" y="33835"/>
                </a:cubicBezTo>
                <a:cubicBezTo>
                  <a:pt x="427" y="34462"/>
                  <a:pt x="628" y="34988"/>
                  <a:pt x="628" y="35514"/>
                </a:cubicBezTo>
                <a:cubicBezTo>
                  <a:pt x="728" y="36442"/>
                  <a:pt x="1054" y="37394"/>
                  <a:pt x="1154" y="38321"/>
                </a:cubicBezTo>
                <a:cubicBezTo>
                  <a:pt x="1254" y="38848"/>
                  <a:pt x="1555" y="39374"/>
                  <a:pt x="1680" y="39900"/>
                </a:cubicBezTo>
                <a:cubicBezTo>
                  <a:pt x="1780" y="40327"/>
                  <a:pt x="1981" y="40728"/>
                  <a:pt x="1981" y="41154"/>
                </a:cubicBezTo>
                <a:cubicBezTo>
                  <a:pt x="1981" y="41680"/>
                  <a:pt x="2307" y="42081"/>
                  <a:pt x="2407" y="42607"/>
                </a:cubicBezTo>
                <a:cubicBezTo>
                  <a:pt x="2407" y="43033"/>
                  <a:pt x="2708" y="43459"/>
                  <a:pt x="2708" y="43961"/>
                </a:cubicBezTo>
                <a:cubicBezTo>
                  <a:pt x="2708" y="44713"/>
                  <a:pt x="3234" y="45339"/>
                  <a:pt x="3560" y="45966"/>
                </a:cubicBezTo>
                <a:cubicBezTo>
                  <a:pt x="3760" y="46367"/>
                  <a:pt x="4061" y="46793"/>
                  <a:pt x="4287" y="47093"/>
                </a:cubicBezTo>
                <a:cubicBezTo>
                  <a:pt x="4688" y="47720"/>
                  <a:pt x="5014" y="48472"/>
                  <a:pt x="5540" y="48973"/>
                </a:cubicBezTo>
                <a:cubicBezTo>
                  <a:pt x="5941" y="49600"/>
                  <a:pt x="6467" y="50126"/>
                  <a:pt x="6893" y="50753"/>
                </a:cubicBezTo>
                <a:cubicBezTo>
                  <a:pt x="7420" y="51279"/>
                  <a:pt x="7821" y="51805"/>
                  <a:pt x="8347" y="52332"/>
                </a:cubicBezTo>
                <a:cubicBezTo>
                  <a:pt x="8873" y="52733"/>
                  <a:pt x="9299" y="53259"/>
                  <a:pt x="9826" y="53685"/>
                </a:cubicBezTo>
                <a:cubicBezTo>
                  <a:pt x="10452" y="54312"/>
                  <a:pt x="11179" y="54838"/>
                  <a:pt x="11906" y="55364"/>
                </a:cubicBezTo>
                <a:cubicBezTo>
                  <a:pt x="12432" y="55765"/>
                  <a:pt x="12958" y="56191"/>
                  <a:pt x="13585" y="56617"/>
                </a:cubicBezTo>
                <a:cubicBezTo>
                  <a:pt x="14212" y="57018"/>
                  <a:pt x="14938" y="57444"/>
                  <a:pt x="15565" y="57745"/>
                </a:cubicBezTo>
                <a:cubicBezTo>
                  <a:pt x="16392" y="58071"/>
                  <a:pt x="17119" y="58497"/>
                  <a:pt x="17971" y="58698"/>
                </a:cubicBezTo>
                <a:cubicBezTo>
                  <a:pt x="18698" y="58998"/>
                  <a:pt x="19425" y="59224"/>
                  <a:pt x="20151" y="59525"/>
                </a:cubicBezTo>
                <a:cubicBezTo>
                  <a:pt x="21104" y="59850"/>
                  <a:pt x="22031" y="60051"/>
                  <a:pt x="22984" y="60151"/>
                </a:cubicBezTo>
                <a:cubicBezTo>
                  <a:pt x="24111" y="60377"/>
                  <a:pt x="25264" y="60577"/>
                  <a:pt x="26517" y="60778"/>
                </a:cubicBezTo>
                <a:cubicBezTo>
                  <a:pt x="27670" y="60878"/>
                  <a:pt x="28923" y="61003"/>
                  <a:pt x="30177" y="61003"/>
                </a:cubicBezTo>
                <a:cubicBezTo>
                  <a:pt x="30277" y="61003"/>
                  <a:pt x="30502" y="61003"/>
                  <a:pt x="30502" y="61104"/>
                </a:cubicBezTo>
                <a:lnTo>
                  <a:pt x="31129" y="61104"/>
                </a:lnTo>
                <a:lnTo>
                  <a:pt x="31229" y="61003"/>
                </a:lnTo>
                <a:cubicBezTo>
                  <a:pt x="31956" y="61003"/>
                  <a:pt x="32683" y="61003"/>
                  <a:pt x="33510" y="60878"/>
                </a:cubicBezTo>
                <a:cubicBezTo>
                  <a:pt x="33936" y="60778"/>
                  <a:pt x="34362" y="60778"/>
                  <a:pt x="34888" y="60678"/>
                </a:cubicBezTo>
                <a:cubicBezTo>
                  <a:pt x="35715" y="60477"/>
                  <a:pt x="36643" y="60477"/>
                  <a:pt x="37495" y="60251"/>
                </a:cubicBezTo>
                <a:cubicBezTo>
                  <a:pt x="38322" y="60051"/>
                  <a:pt x="39149" y="59750"/>
                  <a:pt x="40001" y="59525"/>
                </a:cubicBezTo>
                <a:cubicBezTo>
                  <a:pt x="41154" y="59224"/>
                  <a:pt x="42182" y="58698"/>
                  <a:pt x="43335" y="58271"/>
                </a:cubicBezTo>
                <a:cubicBezTo>
                  <a:pt x="43861" y="58071"/>
                  <a:pt x="44387" y="57745"/>
                  <a:pt x="44788" y="57545"/>
                </a:cubicBezTo>
                <a:cubicBezTo>
                  <a:pt x="45315" y="57119"/>
                  <a:pt x="45841" y="56818"/>
                  <a:pt x="46367" y="56492"/>
                </a:cubicBezTo>
                <a:cubicBezTo>
                  <a:pt x="47520" y="55991"/>
                  <a:pt x="48347" y="55239"/>
                  <a:pt x="49300" y="54412"/>
                </a:cubicBezTo>
                <a:cubicBezTo>
                  <a:pt x="49701" y="53986"/>
                  <a:pt x="50327" y="53585"/>
                  <a:pt x="50753" y="53058"/>
                </a:cubicBezTo>
                <a:cubicBezTo>
                  <a:pt x="51179" y="52332"/>
                  <a:pt x="51680" y="51705"/>
                  <a:pt x="52307" y="51179"/>
                </a:cubicBezTo>
                <a:cubicBezTo>
                  <a:pt x="52733" y="50652"/>
                  <a:pt x="53259" y="50126"/>
                  <a:pt x="53685" y="49600"/>
                </a:cubicBezTo>
                <a:cubicBezTo>
                  <a:pt x="54086" y="48973"/>
                  <a:pt x="54613" y="48347"/>
                  <a:pt x="55039" y="47720"/>
                </a:cubicBezTo>
                <a:cubicBezTo>
                  <a:pt x="55565" y="47093"/>
                  <a:pt x="55966" y="46367"/>
                  <a:pt x="56392" y="45640"/>
                </a:cubicBezTo>
                <a:cubicBezTo>
                  <a:pt x="56818" y="45013"/>
                  <a:pt x="57019" y="44387"/>
                  <a:pt x="57219" y="43760"/>
                </a:cubicBezTo>
                <a:cubicBezTo>
                  <a:pt x="57545" y="43134"/>
                  <a:pt x="57846" y="42507"/>
                  <a:pt x="58071" y="41780"/>
                </a:cubicBezTo>
                <a:cubicBezTo>
                  <a:pt x="58372" y="40828"/>
                  <a:pt x="58899" y="39900"/>
                  <a:pt x="59099" y="38848"/>
                </a:cubicBezTo>
                <a:cubicBezTo>
                  <a:pt x="59325" y="38021"/>
                  <a:pt x="59525" y="37194"/>
                  <a:pt x="59625" y="36241"/>
                </a:cubicBezTo>
                <a:cubicBezTo>
                  <a:pt x="59726" y="35615"/>
                  <a:pt x="59951" y="35088"/>
                  <a:pt x="60051" y="34462"/>
                </a:cubicBezTo>
                <a:cubicBezTo>
                  <a:pt x="60152" y="33635"/>
                  <a:pt x="60252" y="32808"/>
                  <a:pt x="60352" y="31956"/>
                </a:cubicBezTo>
                <a:cubicBezTo>
                  <a:pt x="60352" y="31329"/>
                  <a:pt x="60452" y="30702"/>
                  <a:pt x="60452" y="30076"/>
                </a:cubicBezTo>
                <a:cubicBezTo>
                  <a:pt x="60578" y="29449"/>
                  <a:pt x="60452" y="28823"/>
                  <a:pt x="60352" y="28196"/>
                </a:cubicBezTo>
                <a:cubicBezTo>
                  <a:pt x="60352" y="27670"/>
                  <a:pt x="60352" y="27043"/>
                  <a:pt x="60152" y="26542"/>
                </a:cubicBezTo>
                <a:cubicBezTo>
                  <a:pt x="60051" y="26116"/>
                  <a:pt x="60051" y="25690"/>
                  <a:pt x="59951" y="25289"/>
                </a:cubicBezTo>
                <a:cubicBezTo>
                  <a:pt x="59951" y="24863"/>
                  <a:pt x="59726" y="24437"/>
                  <a:pt x="59726" y="24036"/>
                </a:cubicBezTo>
                <a:cubicBezTo>
                  <a:pt x="59525" y="23409"/>
                  <a:pt x="59425" y="22883"/>
                  <a:pt x="59199" y="22256"/>
                </a:cubicBezTo>
                <a:cubicBezTo>
                  <a:pt x="58899" y="21304"/>
                  <a:pt x="58573" y="20477"/>
                  <a:pt x="58272" y="19524"/>
                </a:cubicBezTo>
                <a:cubicBezTo>
                  <a:pt x="57846" y="18597"/>
                  <a:pt x="57445" y="17645"/>
                  <a:pt x="57019" y="16717"/>
                </a:cubicBezTo>
                <a:cubicBezTo>
                  <a:pt x="56818" y="16291"/>
                  <a:pt x="56593" y="15890"/>
                  <a:pt x="56292" y="15564"/>
                </a:cubicBezTo>
                <a:cubicBezTo>
                  <a:pt x="55966" y="15038"/>
                  <a:pt x="55665" y="14412"/>
                  <a:pt x="55239" y="13885"/>
                </a:cubicBezTo>
                <a:cubicBezTo>
                  <a:pt x="54939" y="13484"/>
                  <a:pt x="54713" y="13058"/>
                  <a:pt x="54412" y="12632"/>
                </a:cubicBezTo>
                <a:cubicBezTo>
                  <a:pt x="54086" y="12231"/>
                  <a:pt x="53685" y="11805"/>
                  <a:pt x="53460" y="11279"/>
                </a:cubicBezTo>
                <a:cubicBezTo>
                  <a:pt x="52934" y="10351"/>
                  <a:pt x="52207" y="9499"/>
                  <a:pt x="51380" y="8672"/>
                </a:cubicBezTo>
                <a:cubicBezTo>
                  <a:pt x="50753" y="8046"/>
                  <a:pt x="50026" y="7519"/>
                  <a:pt x="49400" y="6893"/>
                </a:cubicBezTo>
                <a:cubicBezTo>
                  <a:pt x="48773" y="6366"/>
                  <a:pt x="48147" y="5965"/>
                  <a:pt x="47520" y="5439"/>
                </a:cubicBezTo>
                <a:cubicBezTo>
                  <a:pt x="46893" y="5013"/>
                  <a:pt x="46167" y="4712"/>
                  <a:pt x="45540" y="4286"/>
                </a:cubicBezTo>
                <a:cubicBezTo>
                  <a:pt x="44914" y="3760"/>
                  <a:pt x="44162" y="3359"/>
                  <a:pt x="43435" y="3033"/>
                </a:cubicBezTo>
                <a:cubicBezTo>
                  <a:pt x="42708" y="2732"/>
                  <a:pt x="41981" y="2507"/>
                  <a:pt x="41254" y="2206"/>
                </a:cubicBezTo>
                <a:cubicBezTo>
                  <a:pt x="39776" y="1680"/>
                  <a:pt x="38322" y="1254"/>
                  <a:pt x="36868" y="853"/>
                </a:cubicBezTo>
                <a:cubicBezTo>
                  <a:pt x="35816" y="527"/>
                  <a:pt x="34888" y="326"/>
                  <a:pt x="33836" y="226"/>
                </a:cubicBezTo>
                <a:cubicBezTo>
                  <a:pt x="33009" y="226"/>
                  <a:pt x="32257" y="0"/>
                  <a:pt x="31430" y="0"/>
                </a:cubicBezTo>
                <a:close/>
              </a:path>
            </a:pathLst>
          </a:custGeom>
          <a:solidFill>
            <a:srgbClr val="212E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7" name="Google Shape;377;p20"/>
          <p:cNvGrpSpPr/>
          <p:nvPr/>
        </p:nvGrpSpPr>
        <p:grpSpPr>
          <a:xfrm>
            <a:off x="5019875" y="1033189"/>
            <a:ext cx="3908113" cy="1468345"/>
            <a:chOff x="4794667" y="1406467"/>
            <a:chExt cx="3908113" cy="1468345"/>
          </a:xfrm>
        </p:grpSpPr>
        <p:grpSp>
          <p:nvGrpSpPr>
            <p:cNvPr id="378" name="Google Shape;378;p20"/>
            <p:cNvGrpSpPr/>
            <p:nvPr/>
          </p:nvGrpSpPr>
          <p:grpSpPr>
            <a:xfrm>
              <a:off x="4794667" y="1406467"/>
              <a:ext cx="1234056" cy="1136327"/>
              <a:chOff x="4794667" y="1406467"/>
              <a:chExt cx="1234056" cy="1136327"/>
            </a:xfrm>
          </p:grpSpPr>
          <p:sp>
            <p:nvSpPr>
              <p:cNvPr id="379" name="Google Shape;379;p20"/>
              <p:cNvSpPr/>
              <p:nvPr/>
            </p:nvSpPr>
            <p:spPr>
              <a:xfrm>
                <a:off x="4794667" y="2354138"/>
                <a:ext cx="190769" cy="188656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9196" extrusionOk="0">
                    <a:moveTo>
                      <a:pt x="4587" y="902"/>
                    </a:moveTo>
                    <a:cubicBezTo>
                      <a:pt x="5013" y="902"/>
                      <a:pt x="5339" y="902"/>
                      <a:pt x="5740" y="1028"/>
                    </a:cubicBezTo>
                    <a:cubicBezTo>
                      <a:pt x="6166" y="1128"/>
                      <a:pt x="6592" y="1328"/>
                      <a:pt x="6993" y="1654"/>
                    </a:cubicBezTo>
                    <a:cubicBezTo>
                      <a:pt x="7720" y="2155"/>
                      <a:pt x="8046" y="3008"/>
                      <a:pt x="8246" y="3835"/>
                    </a:cubicBezTo>
                    <a:lnTo>
                      <a:pt x="8246" y="3935"/>
                    </a:lnTo>
                    <a:cubicBezTo>
                      <a:pt x="8346" y="4035"/>
                      <a:pt x="8246" y="4035"/>
                      <a:pt x="8246" y="4035"/>
                    </a:cubicBezTo>
                    <a:cubicBezTo>
                      <a:pt x="8246" y="4461"/>
                      <a:pt x="8346" y="4887"/>
                      <a:pt x="8246" y="5288"/>
                    </a:cubicBezTo>
                    <a:cubicBezTo>
                      <a:pt x="8046" y="5915"/>
                      <a:pt x="7945" y="6441"/>
                      <a:pt x="7419" y="7068"/>
                    </a:cubicBezTo>
                    <a:cubicBezTo>
                      <a:pt x="6592" y="8221"/>
                      <a:pt x="5339" y="8421"/>
                      <a:pt x="3960" y="8421"/>
                    </a:cubicBezTo>
                    <a:cubicBezTo>
                      <a:pt x="3234" y="8421"/>
                      <a:pt x="2607" y="8020"/>
                      <a:pt x="2081" y="7494"/>
                    </a:cubicBezTo>
                    <a:cubicBezTo>
                      <a:pt x="1780" y="7293"/>
                      <a:pt x="1454" y="7168"/>
                      <a:pt x="1254" y="6767"/>
                    </a:cubicBezTo>
                    <a:cubicBezTo>
                      <a:pt x="953" y="5915"/>
                      <a:pt x="627" y="5188"/>
                      <a:pt x="953" y="4261"/>
                    </a:cubicBezTo>
                    <a:cubicBezTo>
                      <a:pt x="1153" y="3409"/>
                      <a:pt x="1454" y="2782"/>
                      <a:pt x="2081" y="2155"/>
                    </a:cubicBezTo>
                    <a:cubicBezTo>
                      <a:pt x="2306" y="1955"/>
                      <a:pt x="2607" y="1654"/>
                      <a:pt x="2833" y="1529"/>
                    </a:cubicBezTo>
                    <a:cubicBezTo>
                      <a:pt x="3334" y="1228"/>
                      <a:pt x="3960" y="902"/>
                      <a:pt x="4587" y="902"/>
                    </a:cubicBezTo>
                    <a:close/>
                    <a:moveTo>
                      <a:pt x="4803" y="0"/>
                    </a:moveTo>
                    <a:cubicBezTo>
                      <a:pt x="4618" y="0"/>
                      <a:pt x="4437" y="25"/>
                      <a:pt x="4286" y="75"/>
                    </a:cubicBezTo>
                    <a:cubicBezTo>
                      <a:pt x="3760" y="175"/>
                      <a:pt x="3234" y="276"/>
                      <a:pt x="2707" y="401"/>
                    </a:cubicBezTo>
                    <a:cubicBezTo>
                      <a:pt x="2081" y="401"/>
                      <a:pt x="1880" y="1228"/>
                      <a:pt x="1254" y="1328"/>
                    </a:cubicBezTo>
                    <a:cubicBezTo>
                      <a:pt x="1254" y="1328"/>
                      <a:pt x="1153" y="1328"/>
                      <a:pt x="1153" y="1429"/>
                    </a:cubicBezTo>
                    <a:cubicBezTo>
                      <a:pt x="1153" y="1955"/>
                      <a:pt x="527" y="2281"/>
                      <a:pt x="426" y="2782"/>
                    </a:cubicBezTo>
                    <a:cubicBezTo>
                      <a:pt x="326" y="3108"/>
                      <a:pt x="201" y="3409"/>
                      <a:pt x="101" y="3734"/>
                    </a:cubicBezTo>
                    <a:cubicBezTo>
                      <a:pt x="0" y="4361"/>
                      <a:pt x="101" y="4887"/>
                      <a:pt x="101" y="5414"/>
                    </a:cubicBezTo>
                    <a:cubicBezTo>
                      <a:pt x="201" y="6140"/>
                      <a:pt x="326" y="6767"/>
                      <a:pt x="727" y="7394"/>
                    </a:cubicBezTo>
                    <a:cubicBezTo>
                      <a:pt x="1053" y="7795"/>
                      <a:pt x="1454" y="8221"/>
                      <a:pt x="1880" y="8546"/>
                    </a:cubicBezTo>
                    <a:cubicBezTo>
                      <a:pt x="2206" y="8647"/>
                      <a:pt x="2607" y="8847"/>
                      <a:pt x="2933" y="8947"/>
                    </a:cubicBezTo>
                    <a:cubicBezTo>
                      <a:pt x="3459" y="9048"/>
                      <a:pt x="3960" y="9173"/>
                      <a:pt x="4487" y="9173"/>
                    </a:cubicBezTo>
                    <a:cubicBezTo>
                      <a:pt x="4734" y="9173"/>
                      <a:pt x="4982" y="9195"/>
                      <a:pt x="5230" y="9195"/>
                    </a:cubicBezTo>
                    <a:cubicBezTo>
                      <a:pt x="5508" y="9195"/>
                      <a:pt x="5787" y="9167"/>
                      <a:pt x="6066" y="9048"/>
                    </a:cubicBezTo>
                    <a:cubicBezTo>
                      <a:pt x="6792" y="8747"/>
                      <a:pt x="7519" y="8421"/>
                      <a:pt x="8146" y="7795"/>
                    </a:cubicBezTo>
                    <a:cubicBezTo>
                      <a:pt x="8672" y="7293"/>
                      <a:pt x="8873" y="6541"/>
                      <a:pt x="9098" y="5915"/>
                    </a:cubicBezTo>
                    <a:cubicBezTo>
                      <a:pt x="9299" y="5188"/>
                      <a:pt x="9299" y="4461"/>
                      <a:pt x="9198" y="3634"/>
                    </a:cubicBezTo>
                    <a:cubicBezTo>
                      <a:pt x="8973" y="2581"/>
                      <a:pt x="8572" y="1754"/>
                      <a:pt x="7620" y="1128"/>
                    </a:cubicBezTo>
                    <a:cubicBezTo>
                      <a:pt x="6893" y="602"/>
                      <a:pt x="6166" y="276"/>
                      <a:pt x="5339" y="75"/>
                    </a:cubicBezTo>
                    <a:cubicBezTo>
                      <a:pt x="5176" y="25"/>
                      <a:pt x="4988" y="0"/>
                      <a:pt x="4803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0"/>
              <p:cNvSpPr/>
              <p:nvPr/>
            </p:nvSpPr>
            <p:spPr>
              <a:xfrm>
                <a:off x="4807510" y="2372644"/>
                <a:ext cx="158396" cy="154273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7520" extrusionOk="0">
                    <a:moveTo>
                      <a:pt x="3961" y="0"/>
                    </a:moveTo>
                    <a:cubicBezTo>
                      <a:pt x="3334" y="0"/>
                      <a:pt x="2708" y="326"/>
                      <a:pt x="2207" y="627"/>
                    </a:cubicBezTo>
                    <a:cubicBezTo>
                      <a:pt x="1981" y="752"/>
                      <a:pt x="1680" y="1053"/>
                      <a:pt x="1455" y="1253"/>
                    </a:cubicBezTo>
                    <a:cubicBezTo>
                      <a:pt x="828" y="1880"/>
                      <a:pt x="527" y="2507"/>
                      <a:pt x="327" y="3359"/>
                    </a:cubicBezTo>
                    <a:cubicBezTo>
                      <a:pt x="1" y="4286"/>
                      <a:pt x="327" y="5013"/>
                      <a:pt x="628" y="5865"/>
                    </a:cubicBezTo>
                    <a:cubicBezTo>
                      <a:pt x="828" y="6266"/>
                      <a:pt x="1154" y="6391"/>
                      <a:pt x="1455" y="6592"/>
                    </a:cubicBezTo>
                    <a:cubicBezTo>
                      <a:pt x="1981" y="7118"/>
                      <a:pt x="2608" y="7519"/>
                      <a:pt x="3334" y="7519"/>
                    </a:cubicBezTo>
                    <a:cubicBezTo>
                      <a:pt x="4713" y="7519"/>
                      <a:pt x="5966" y="7319"/>
                      <a:pt x="6793" y="6166"/>
                    </a:cubicBezTo>
                    <a:cubicBezTo>
                      <a:pt x="7319" y="5539"/>
                      <a:pt x="7420" y="5013"/>
                      <a:pt x="7620" y="4386"/>
                    </a:cubicBezTo>
                    <a:cubicBezTo>
                      <a:pt x="7720" y="3985"/>
                      <a:pt x="7620" y="3559"/>
                      <a:pt x="7620" y="3133"/>
                    </a:cubicBezTo>
                    <a:cubicBezTo>
                      <a:pt x="7620" y="3133"/>
                      <a:pt x="7720" y="3133"/>
                      <a:pt x="7620" y="3033"/>
                    </a:cubicBezTo>
                    <a:lnTo>
                      <a:pt x="7620" y="2933"/>
                    </a:lnTo>
                    <a:cubicBezTo>
                      <a:pt x="7420" y="2106"/>
                      <a:pt x="7094" y="1253"/>
                      <a:pt x="6367" y="752"/>
                    </a:cubicBezTo>
                    <a:cubicBezTo>
                      <a:pt x="5966" y="426"/>
                      <a:pt x="5540" y="226"/>
                      <a:pt x="5114" y="126"/>
                    </a:cubicBezTo>
                    <a:cubicBezTo>
                      <a:pt x="4713" y="0"/>
                      <a:pt x="4387" y="0"/>
                      <a:pt x="3961" y="0"/>
                    </a:cubicBezTo>
                    <a:close/>
                  </a:path>
                </a:pathLst>
              </a:custGeom>
              <a:solidFill>
                <a:srgbClr val="F4A2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0"/>
              <p:cNvSpPr/>
              <p:nvPr/>
            </p:nvSpPr>
            <p:spPr>
              <a:xfrm>
                <a:off x="4860996" y="1671990"/>
                <a:ext cx="418034" cy="611778"/>
              </a:xfrm>
              <a:custGeom>
                <a:avLst/>
                <a:gdLst/>
                <a:ahLst/>
                <a:cxnLst/>
                <a:rect l="l" t="t" r="r" b="b"/>
                <a:pathLst>
                  <a:path w="20377" h="29821" extrusionOk="0">
                    <a:moveTo>
                      <a:pt x="14413" y="798"/>
                    </a:moveTo>
                    <a:cubicBezTo>
                      <a:pt x="14481" y="798"/>
                      <a:pt x="14554" y="843"/>
                      <a:pt x="14637" y="843"/>
                    </a:cubicBezTo>
                    <a:lnTo>
                      <a:pt x="17444" y="1795"/>
                    </a:lnTo>
                    <a:cubicBezTo>
                      <a:pt x="18071" y="1996"/>
                      <a:pt x="18798" y="2196"/>
                      <a:pt x="19424" y="2622"/>
                    </a:cubicBezTo>
                    <a:cubicBezTo>
                      <a:pt x="19650" y="2823"/>
                      <a:pt x="19650" y="3048"/>
                      <a:pt x="19424" y="3149"/>
                    </a:cubicBezTo>
                    <a:cubicBezTo>
                      <a:pt x="19224" y="3249"/>
                      <a:pt x="19324" y="3449"/>
                      <a:pt x="19224" y="3575"/>
                    </a:cubicBezTo>
                    <a:cubicBezTo>
                      <a:pt x="18898" y="4703"/>
                      <a:pt x="18397" y="5755"/>
                      <a:pt x="17971" y="6808"/>
                    </a:cubicBezTo>
                    <a:cubicBezTo>
                      <a:pt x="17770" y="7109"/>
                      <a:pt x="17645" y="7334"/>
                      <a:pt x="17544" y="7535"/>
                    </a:cubicBezTo>
                    <a:cubicBezTo>
                      <a:pt x="17544" y="7635"/>
                      <a:pt x="17544" y="7735"/>
                      <a:pt x="17444" y="7735"/>
                    </a:cubicBezTo>
                    <a:cubicBezTo>
                      <a:pt x="17344" y="7735"/>
                      <a:pt x="17244" y="7635"/>
                      <a:pt x="17244" y="7635"/>
                    </a:cubicBezTo>
                    <a:cubicBezTo>
                      <a:pt x="17143" y="7334"/>
                      <a:pt x="16918" y="7109"/>
                      <a:pt x="16918" y="6808"/>
                    </a:cubicBezTo>
                    <a:cubicBezTo>
                      <a:pt x="16818" y="6382"/>
                      <a:pt x="16717" y="6081"/>
                      <a:pt x="16517" y="5755"/>
                    </a:cubicBezTo>
                    <a:cubicBezTo>
                      <a:pt x="16392" y="5655"/>
                      <a:pt x="16392" y="5555"/>
                      <a:pt x="16392" y="5555"/>
                    </a:cubicBezTo>
                    <a:cubicBezTo>
                      <a:pt x="16515" y="5213"/>
                      <a:pt x="16444" y="5117"/>
                      <a:pt x="16321" y="5117"/>
                    </a:cubicBezTo>
                    <a:cubicBezTo>
                      <a:pt x="16219" y="5117"/>
                      <a:pt x="16082" y="5183"/>
                      <a:pt x="15991" y="5229"/>
                    </a:cubicBezTo>
                    <a:cubicBezTo>
                      <a:pt x="14938" y="5555"/>
                      <a:pt x="14011" y="6081"/>
                      <a:pt x="13158" y="6808"/>
                    </a:cubicBezTo>
                    <a:cubicBezTo>
                      <a:pt x="12632" y="7109"/>
                      <a:pt x="12231" y="7535"/>
                      <a:pt x="11905" y="7835"/>
                    </a:cubicBezTo>
                    <a:cubicBezTo>
                      <a:pt x="11504" y="8462"/>
                      <a:pt x="10878" y="8788"/>
                      <a:pt x="10452" y="9515"/>
                    </a:cubicBezTo>
                    <a:cubicBezTo>
                      <a:pt x="10351" y="9715"/>
                      <a:pt x="10126" y="9941"/>
                      <a:pt x="10026" y="10141"/>
                    </a:cubicBezTo>
                    <a:cubicBezTo>
                      <a:pt x="9399" y="10868"/>
                      <a:pt x="8873" y="11720"/>
                      <a:pt x="8472" y="12647"/>
                    </a:cubicBezTo>
                    <a:cubicBezTo>
                      <a:pt x="7945" y="13800"/>
                      <a:pt x="7319" y="15053"/>
                      <a:pt x="6893" y="16307"/>
                    </a:cubicBezTo>
                    <a:cubicBezTo>
                      <a:pt x="6492" y="17560"/>
                      <a:pt x="6066" y="18813"/>
                      <a:pt x="5865" y="20166"/>
                    </a:cubicBezTo>
                    <a:cubicBezTo>
                      <a:pt x="5740" y="20893"/>
                      <a:pt x="5439" y="21620"/>
                      <a:pt x="5439" y="22372"/>
                    </a:cubicBezTo>
                    <a:cubicBezTo>
                      <a:pt x="5439" y="23299"/>
                      <a:pt x="5239" y="24251"/>
                      <a:pt x="5239" y="25179"/>
                    </a:cubicBezTo>
                    <a:cubicBezTo>
                      <a:pt x="5339" y="25805"/>
                      <a:pt x="5239" y="26532"/>
                      <a:pt x="5239" y="27159"/>
                    </a:cubicBezTo>
                    <a:cubicBezTo>
                      <a:pt x="5339" y="27685"/>
                      <a:pt x="5339" y="28211"/>
                      <a:pt x="5439" y="28637"/>
                    </a:cubicBezTo>
                    <a:cubicBezTo>
                      <a:pt x="5539" y="28838"/>
                      <a:pt x="5439" y="28838"/>
                      <a:pt x="5339" y="28838"/>
                    </a:cubicBezTo>
                    <a:cubicBezTo>
                      <a:pt x="4612" y="29038"/>
                      <a:pt x="3860" y="29038"/>
                      <a:pt x="3359" y="29038"/>
                    </a:cubicBezTo>
                    <a:cubicBezTo>
                      <a:pt x="2507" y="28938"/>
                      <a:pt x="1980" y="28838"/>
                      <a:pt x="1354" y="28637"/>
                    </a:cubicBezTo>
                    <a:cubicBezTo>
                      <a:pt x="953" y="28512"/>
                      <a:pt x="853" y="28211"/>
                      <a:pt x="727" y="27886"/>
                    </a:cubicBezTo>
                    <a:cubicBezTo>
                      <a:pt x="627" y="27059"/>
                      <a:pt x="627" y="26231"/>
                      <a:pt x="527" y="25379"/>
                    </a:cubicBezTo>
                    <a:cubicBezTo>
                      <a:pt x="527" y="24352"/>
                      <a:pt x="727" y="23399"/>
                      <a:pt x="727" y="22372"/>
                    </a:cubicBezTo>
                    <a:cubicBezTo>
                      <a:pt x="853" y="21845"/>
                      <a:pt x="953" y="21419"/>
                      <a:pt x="1153" y="20893"/>
                    </a:cubicBezTo>
                    <a:cubicBezTo>
                      <a:pt x="1354" y="19966"/>
                      <a:pt x="1579" y="18913"/>
                      <a:pt x="1880" y="17986"/>
                    </a:cubicBezTo>
                    <a:cubicBezTo>
                      <a:pt x="2306" y="17134"/>
                      <a:pt x="2607" y="16206"/>
                      <a:pt x="3033" y="15354"/>
                    </a:cubicBezTo>
                    <a:cubicBezTo>
                      <a:pt x="3459" y="14627"/>
                      <a:pt x="3760" y="13800"/>
                      <a:pt x="4286" y="13174"/>
                    </a:cubicBezTo>
                    <a:cubicBezTo>
                      <a:pt x="4813" y="12547"/>
                      <a:pt x="5113" y="11720"/>
                      <a:pt x="5640" y="11094"/>
                    </a:cubicBezTo>
                    <a:cubicBezTo>
                      <a:pt x="6066" y="10567"/>
                      <a:pt x="6492" y="10141"/>
                      <a:pt x="6793" y="9615"/>
                    </a:cubicBezTo>
                    <a:cubicBezTo>
                      <a:pt x="6993" y="9214"/>
                      <a:pt x="7419" y="8988"/>
                      <a:pt x="7620" y="8788"/>
                    </a:cubicBezTo>
                    <a:cubicBezTo>
                      <a:pt x="8146" y="8261"/>
                      <a:pt x="8572" y="7735"/>
                      <a:pt x="9199" y="7334"/>
                    </a:cubicBezTo>
                    <a:cubicBezTo>
                      <a:pt x="9925" y="6808"/>
                      <a:pt x="10652" y="6181"/>
                      <a:pt x="11379" y="5755"/>
                    </a:cubicBezTo>
                    <a:cubicBezTo>
                      <a:pt x="12231" y="5229"/>
                      <a:pt x="13158" y="4928"/>
                      <a:pt x="14011" y="4502"/>
                    </a:cubicBezTo>
                    <a:cubicBezTo>
                      <a:pt x="14311" y="4402"/>
                      <a:pt x="14737" y="4402"/>
                      <a:pt x="15038" y="4201"/>
                    </a:cubicBezTo>
                    <a:cubicBezTo>
                      <a:pt x="15264" y="4201"/>
                      <a:pt x="15264" y="4076"/>
                      <a:pt x="15264" y="3875"/>
                    </a:cubicBezTo>
                    <a:cubicBezTo>
                      <a:pt x="15264" y="3449"/>
                      <a:pt x="14938" y="3149"/>
                      <a:pt x="14838" y="2723"/>
                    </a:cubicBezTo>
                    <a:cubicBezTo>
                      <a:pt x="14637" y="2196"/>
                      <a:pt x="14311" y="1695"/>
                      <a:pt x="14311" y="1169"/>
                    </a:cubicBezTo>
                    <a:cubicBezTo>
                      <a:pt x="14211" y="1068"/>
                      <a:pt x="14111" y="943"/>
                      <a:pt x="14311" y="843"/>
                    </a:cubicBezTo>
                    <a:cubicBezTo>
                      <a:pt x="14345" y="809"/>
                      <a:pt x="14378" y="798"/>
                      <a:pt x="14413" y="798"/>
                    </a:cubicBezTo>
                    <a:close/>
                    <a:moveTo>
                      <a:pt x="13955" y="0"/>
                    </a:moveTo>
                    <a:cubicBezTo>
                      <a:pt x="13842" y="0"/>
                      <a:pt x="13743" y="58"/>
                      <a:pt x="13685" y="116"/>
                    </a:cubicBezTo>
                    <a:cubicBezTo>
                      <a:pt x="13484" y="216"/>
                      <a:pt x="13585" y="317"/>
                      <a:pt x="13585" y="542"/>
                    </a:cubicBezTo>
                    <a:cubicBezTo>
                      <a:pt x="13585" y="1369"/>
                      <a:pt x="13885" y="2096"/>
                      <a:pt x="14311" y="2948"/>
                    </a:cubicBezTo>
                    <a:cubicBezTo>
                      <a:pt x="14637" y="3449"/>
                      <a:pt x="14512" y="3575"/>
                      <a:pt x="14011" y="3675"/>
                    </a:cubicBezTo>
                    <a:cubicBezTo>
                      <a:pt x="13885" y="3775"/>
                      <a:pt x="13885" y="3775"/>
                      <a:pt x="13785" y="3775"/>
                    </a:cubicBezTo>
                    <a:cubicBezTo>
                      <a:pt x="13058" y="4302"/>
                      <a:pt x="12231" y="4502"/>
                      <a:pt x="11504" y="4928"/>
                    </a:cubicBezTo>
                    <a:cubicBezTo>
                      <a:pt x="10752" y="5329"/>
                      <a:pt x="10026" y="5655"/>
                      <a:pt x="9399" y="6181"/>
                    </a:cubicBezTo>
                    <a:cubicBezTo>
                      <a:pt x="8772" y="6708"/>
                      <a:pt x="8246" y="7209"/>
                      <a:pt x="7745" y="7735"/>
                    </a:cubicBezTo>
                    <a:cubicBezTo>
                      <a:pt x="6592" y="8888"/>
                      <a:pt x="5640" y="10141"/>
                      <a:pt x="4712" y="11394"/>
                    </a:cubicBezTo>
                    <a:cubicBezTo>
                      <a:pt x="4387" y="11921"/>
                      <a:pt x="4086" y="12447"/>
                      <a:pt x="3760" y="12973"/>
                    </a:cubicBezTo>
                    <a:cubicBezTo>
                      <a:pt x="3033" y="14101"/>
                      <a:pt x="2507" y="15254"/>
                      <a:pt x="1980" y="16407"/>
                    </a:cubicBezTo>
                    <a:cubicBezTo>
                      <a:pt x="1579" y="17234"/>
                      <a:pt x="1354" y="18086"/>
                      <a:pt x="1053" y="19013"/>
                    </a:cubicBezTo>
                    <a:cubicBezTo>
                      <a:pt x="627" y="20492"/>
                      <a:pt x="326" y="22046"/>
                      <a:pt x="101" y="23625"/>
                    </a:cubicBezTo>
                    <a:cubicBezTo>
                      <a:pt x="1" y="24878"/>
                      <a:pt x="1" y="26131"/>
                      <a:pt x="226" y="27384"/>
                    </a:cubicBezTo>
                    <a:cubicBezTo>
                      <a:pt x="226" y="27685"/>
                      <a:pt x="326" y="27886"/>
                      <a:pt x="326" y="28111"/>
                    </a:cubicBezTo>
                    <a:cubicBezTo>
                      <a:pt x="326" y="28412"/>
                      <a:pt x="226" y="28738"/>
                      <a:pt x="427" y="29038"/>
                    </a:cubicBezTo>
                    <a:cubicBezTo>
                      <a:pt x="853" y="29765"/>
                      <a:pt x="1479" y="29765"/>
                      <a:pt x="2106" y="29765"/>
                    </a:cubicBezTo>
                    <a:cubicBezTo>
                      <a:pt x="2315" y="29732"/>
                      <a:pt x="2535" y="29721"/>
                      <a:pt x="2758" y="29721"/>
                    </a:cubicBezTo>
                    <a:cubicBezTo>
                      <a:pt x="3206" y="29721"/>
                      <a:pt x="3668" y="29765"/>
                      <a:pt x="4086" y="29765"/>
                    </a:cubicBezTo>
                    <a:cubicBezTo>
                      <a:pt x="4219" y="29765"/>
                      <a:pt x="4309" y="29821"/>
                      <a:pt x="4383" y="29821"/>
                    </a:cubicBezTo>
                    <a:cubicBezTo>
                      <a:pt x="4420" y="29821"/>
                      <a:pt x="4453" y="29807"/>
                      <a:pt x="4487" y="29765"/>
                    </a:cubicBezTo>
                    <a:cubicBezTo>
                      <a:pt x="4913" y="29565"/>
                      <a:pt x="5339" y="29665"/>
                      <a:pt x="5740" y="29565"/>
                    </a:cubicBezTo>
                    <a:cubicBezTo>
                      <a:pt x="6366" y="29364"/>
                      <a:pt x="6366" y="29264"/>
                      <a:pt x="6266" y="28637"/>
                    </a:cubicBezTo>
                    <a:lnTo>
                      <a:pt x="6266" y="28412"/>
                    </a:lnTo>
                    <a:cubicBezTo>
                      <a:pt x="6166" y="28011"/>
                      <a:pt x="6166" y="27685"/>
                      <a:pt x="6166" y="27259"/>
                    </a:cubicBezTo>
                    <a:cubicBezTo>
                      <a:pt x="6066" y="26532"/>
                      <a:pt x="5965" y="25805"/>
                      <a:pt x="5965" y="25079"/>
                    </a:cubicBezTo>
                    <a:cubicBezTo>
                      <a:pt x="5965" y="24652"/>
                      <a:pt x="6166" y="24251"/>
                      <a:pt x="6166" y="23926"/>
                    </a:cubicBezTo>
                    <a:cubicBezTo>
                      <a:pt x="6066" y="23399"/>
                      <a:pt x="6266" y="22873"/>
                      <a:pt x="6266" y="22372"/>
                    </a:cubicBezTo>
                    <a:cubicBezTo>
                      <a:pt x="6166" y="21946"/>
                      <a:pt x="6366" y="21520"/>
                      <a:pt x="6492" y="21119"/>
                    </a:cubicBezTo>
                    <a:cubicBezTo>
                      <a:pt x="6592" y="20267"/>
                      <a:pt x="6793" y="19439"/>
                      <a:pt x="6993" y="18487"/>
                    </a:cubicBezTo>
                    <a:cubicBezTo>
                      <a:pt x="7118" y="17560"/>
                      <a:pt x="7519" y="16607"/>
                      <a:pt x="7845" y="15680"/>
                    </a:cubicBezTo>
                    <a:cubicBezTo>
                      <a:pt x="7845" y="15480"/>
                      <a:pt x="7945" y="15154"/>
                      <a:pt x="8046" y="14953"/>
                    </a:cubicBezTo>
                    <a:cubicBezTo>
                      <a:pt x="8371" y="14627"/>
                      <a:pt x="8472" y="14327"/>
                      <a:pt x="8572" y="13901"/>
                    </a:cubicBezTo>
                    <a:cubicBezTo>
                      <a:pt x="8672" y="13474"/>
                      <a:pt x="8998" y="13073"/>
                      <a:pt x="9199" y="12647"/>
                    </a:cubicBezTo>
                    <a:cubicBezTo>
                      <a:pt x="9625" y="11921"/>
                      <a:pt x="9925" y="11094"/>
                      <a:pt x="10552" y="10467"/>
                    </a:cubicBezTo>
                    <a:cubicBezTo>
                      <a:pt x="10878" y="9941"/>
                      <a:pt x="11179" y="9515"/>
                      <a:pt x="11605" y="8988"/>
                    </a:cubicBezTo>
                    <a:cubicBezTo>
                      <a:pt x="12131" y="8462"/>
                      <a:pt x="12757" y="7835"/>
                      <a:pt x="13259" y="7334"/>
                    </a:cubicBezTo>
                    <a:cubicBezTo>
                      <a:pt x="13885" y="6808"/>
                      <a:pt x="14637" y="6382"/>
                      <a:pt x="15364" y="5956"/>
                    </a:cubicBezTo>
                    <a:cubicBezTo>
                      <a:pt x="15408" y="5912"/>
                      <a:pt x="15471" y="5868"/>
                      <a:pt x="15536" y="5868"/>
                    </a:cubicBezTo>
                    <a:cubicBezTo>
                      <a:pt x="15620" y="5868"/>
                      <a:pt x="15709" y="5941"/>
                      <a:pt x="15765" y="6181"/>
                    </a:cubicBezTo>
                    <a:cubicBezTo>
                      <a:pt x="15890" y="6482"/>
                      <a:pt x="15890" y="6808"/>
                      <a:pt x="16091" y="7109"/>
                    </a:cubicBezTo>
                    <a:cubicBezTo>
                      <a:pt x="16291" y="7635"/>
                      <a:pt x="16517" y="8161"/>
                      <a:pt x="17018" y="8587"/>
                    </a:cubicBezTo>
                    <a:cubicBezTo>
                      <a:pt x="17132" y="8657"/>
                      <a:pt x="17230" y="8690"/>
                      <a:pt x="17324" y="8690"/>
                    </a:cubicBezTo>
                    <a:cubicBezTo>
                      <a:pt x="17499" y="8690"/>
                      <a:pt x="17658" y="8574"/>
                      <a:pt x="17870" y="8362"/>
                    </a:cubicBezTo>
                    <a:cubicBezTo>
                      <a:pt x="18397" y="7735"/>
                      <a:pt x="18697" y="6908"/>
                      <a:pt x="19023" y="6081"/>
                    </a:cubicBezTo>
                    <a:cubicBezTo>
                      <a:pt x="19424" y="5129"/>
                      <a:pt x="19750" y="4201"/>
                      <a:pt x="20051" y="3249"/>
                    </a:cubicBezTo>
                    <a:cubicBezTo>
                      <a:pt x="20377" y="2522"/>
                      <a:pt x="20151" y="2196"/>
                      <a:pt x="19424" y="1795"/>
                    </a:cubicBezTo>
                    <a:cubicBezTo>
                      <a:pt x="19123" y="1570"/>
                      <a:pt x="18898" y="1369"/>
                      <a:pt x="18597" y="1269"/>
                    </a:cubicBezTo>
                    <a:cubicBezTo>
                      <a:pt x="18171" y="1068"/>
                      <a:pt x="17645" y="843"/>
                      <a:pt x="17244" y="743"/>
                    </a:cubicBezTo>
                    <a:cubicBezTo>
                      <a:pt x="16717" y="542"/>
                      <a:pt x="16191" y="317"/>
                      <a:pt x="15665" y="317"/>
                    </a:cubicBezTo>
                    <a:cubicBezTo>
                      <a:pt x="15364" y="216"/>
                      <a:pt x="15138" y="216"/>
                      <a:pt x="14838" y="216"/>
                    </a:cubicBezTo>
                    <a:cubicBezTo>
                      <a:pt x="14637" y="216"/>
                      <a:pt x="14412" y="216"/>
                      <a:pt x="14211" y="116"/>
                    </a:cubicBezTo>
                    <a:cubicBezTo>
                      <a:pt x="14126" y="31"/>
                      <a:pt x="14037" y="0"/>
                      <a:pt x="13955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0"/>
              <p:cNvSpPr/>
              <p:nvPr/>
            </p:nvSpPr>
            <p:spPr>
              <a:xfrm>
                <a:off x="4871788" y="1688362"/>
                <a:ext cx="392329" cy="579364"/>
              </a:xfrm>
              <a:custGeom>
                <a:avLst/>
                <a:gdLst/>
                <a:ahLst/>
                <a:cxnLst/>
                <a:rect l="l" t="t" r="r" b="b"/>
                <a:pathLst>
                  <a:path w="19124" h="28241" extrusionOk="0">
                    <a:moveTo>
                      <a:pt x="13887" y="0"/>
                    </a:moveTo>
                    <a:cubicBezTo>
                      <a:pt x="13852" y="0"/>
                      <a:pt x="13819" y="11"/>
                      <a:pt x="13785" y="45"/>
                    </a:cubicBezTo>
                    <a:cubicBezTo>
                      <a:pt x="13585" y="145"/>
                      <a:pt x="13685" y="270"/>
                      <a:pt x="13785" y="371"/>
                    </a:cubicBezTo>
                    <a:cubicBezTo>
                      <a:pt x="13785" y="897"/>
                      <a:pt x="14111" y="1398"/>
                      <a:pt x="14312" y="1925"/>
                    </a:cubicBezTo>
                    <a:cubicBezTo>
                      <a:pt x="14412" y="2351"/>
                      <a:pt x="14738" y="2651"/>
                      <a:pt x="14738" y="3077"/>
                    </a:cubicBezTo>
                    <a:cubicBezTo>
                      <a:pt x="14738" y="3278"/>
                      <a:pt x="14738" y="3403"/>
                      <a:pt x="14512" y="3403"/>
                    </a:cubicBezTo>
                    <a:cubicBezTo>
                      <a:pt x="14211" y="3604"/>
                      <a:pt x="13785" y="3604"/>
                      <a:pt x="13485" y="3704"/>
                    </a:cubicBezTo>
                    <a:cubicBezTo>
                      <a:pt x="12632" y="4130"/>
                      <a:pt x="11705" y="4431"/>
                      <a:pt x="10853" y="4957"/>
                    </a:cubicBezTo>
                    <a:cubicBezTo>
                      <a:pt x="10126" y="5383"/>
                      <a:pt x="9399" y="6010"/>
                      <a:pt x="8673" y="6536"/>
                    </a:cubicBezTo>
                    <a:cubicBezTo>
                      <a:pt x="8046" y="6937"/>
                      <a:pt x="7620" y="7463"/>
                      <a:pt x="7094" y="7990"/>
                    </a:cubicBezTo>
                    <a:cubicBezTo>
                      <a:pt x="6893" y="8190"/>
                      <a:pt x="6467" y="8416"/>
                      <a:pt x="6267" y="8817"/>
                    </a:cubicBezTo>
                    <a:cubicBezTo>
                      <a:pt x="5966" y="9343"/>
                      <a:pt x="5540" y="9769"/>
                      <a:pt x="5114" y="10296"/>
                    </a:cubicBezTo>
                    <a:cubicBezTo>
                      <a:pt x="4587" y="10922"/>
                      <a:pt x="4287" y="11749"/>
                      <a:pt x="3760" y="12376"/>
                    </a:cubicBezTo>
                    <a:cubicBezTo>
                      <a:pt x="3234" y="13002"/>
                      <a:pt x="2933" y="13829"/>
                      <a:pt x="2507" y="14556"/>
                    </a:cubicBezTo>
                    <a:cubicBezTo>
                      <a:pt x="2081" y="15408"/>
                      <a:pt x="1780" y="16336"/>
                      <a:pt x="1354" y="17188"/>
                    </a:cubicBezTo>
                    <a:cubicBezTo>
                      <a:pt x="1053" y="18115"/>
                      <a:pt x="828" y="19168"/>
                      <a:pt x="627" y="20095"/>
                    </a:cubicBezTo>
                    <a:cubicBezTo>
                      <a:pt x="427" y="20621"/>
                      <a:pt x="327" y="21047"/>
                      <a:pt x="201" y="21574"/>
                    </a:cubicBezTo>
                    <a:cubicBezTo>
                      <a:pt x="201" y="22601"/>
                      <a:pt x="1" y="23554"/>
                      <a:pt x="1" y="24581"/>
                    </a:cubicBezTo>
                    <a:cubicBezTo>
                      <a:pt x="101" y="25433"/>
                      <a:pt x="101" y="26261"/>
                      <a:pt x="201" y="27088"/>
                    </a:cubicBezTo>
                    <a:cubicBezTo>
                      <a:pt x="327" y="27413"/>
                      <a:pt x="427" y="27714"/>
                      <a:pt x="828" y="27839"/>
                    </a:cubicBezTo>
                    <a:cubicBezTo>
                      <a:pt x="1454" y="28040"/>
                      <a:pt x="1981" y="28140"/>
                      <a:pt x="2833" y="28240"/>
                    </a:cubicBezTo>
                    <a:cubicBezTo>
                      <a:pt x="3334" y="28240"/>
                      <a:pt x="4086" y="28240"/>
                      <a:pt x="4813" y="28040"/>
                    </a:cubicBezTo>
                    <a:cubicBezTo>
                      <a:pt x="4913" y="28040"/>
                      <a:pt x="5013" y="28040"/>
                      <a:pt x="4913" y="27839"/>
                    </a:cubicBezTo>
                    <a:cubicBezTo>
                      <a:pt x="4813" y="27413"/>
                      <a:pt x="4813" y="26887"/>
                      <a:pt x="4713" y="26361"/>
                    </a:cubicBezTo>
                    <a:cubicBezTo>
                      <a:pt x="4713" y="25734"/>
                      <a:pt x="4813" y="25007"/>
                      <a:pt x="4713" y="24381"/>
                    </a:cubicBezTo>
                    <a:cubicBezTo>
                      <a:pt x="4713" y="23453"/>
                      <a:pt x="4913" y="22501"/>
                      <a:pt x="4913" y="21574"/>
                    </a:cubicBezTo>
                    <a:cubicBezTo>
                      <a:pt x="4913" y="20822"/>
                      <a:pt x="5214" y="20095"/>
                      <a:pt x="5339" y="19368"/>
                    </a:cubicBezTo>
                    <a:cubicBezTo>
                      <a:pt x="5540" y="18015"/>
                      <a:pt x="5966" y="16762"/>
                      <a:pt x="6367" y="15509"/>
                    </a:cubicBezTo>
                    <a:cubicBezTo>
                      <a:pt x="6793" y="14255"/>
                      <a:pt x="7419" y="13002"/>
                      <a:pt x="7946" y="11849"/>
                    </a:cubicBezTo>
                    <a:cubicBezTo>
                      <a:pt x="8347" y="10922"/>
                      <a:pt x="8873" y="10070"/>
                      <a:pt x="9500" y="9343"/>
                    </a:cubicBezTo>
                    <a:cubicBezTo>
                      <a:pt x="9600" y="9143"/>
                      <a:pt x="9825" y="8917"/>
                      <a:pt x="9926" y="8717"/>
                    </a:cubicBezTo>
                    <a:cubicBezTo>
                      <a:pt x="10352" y="7990"/>
                      <a:pt x="10978" y="7664"/>
                      <a:pt x="11379" y="7037"/>
                    </a:cubicBezTo>
                    <a:cubicBezTo>
                      <a:pt x="11705" y="6737"/>
                      <a:pt x="12106" y="6311"/>
                      <a:pt x="12632" y="6010"/>
                    </a:cubicBezTo>
                    <a:cubicBezTo>
                      <a:pt x="13485" y="5283"/>
                      <a:pt x="14412" y="4757"/>
                      <a:pt x="15465" y="4431"/>
                    </a:cubicBezTo>
                    <a:cubicBezTo>
                      <a:pt x="15556" y="4385"/>
                      <a:pt x="15693" y="4319"/>
                      <a:pt x="15795" y="4319"/>
                    </a:cubicBezTo>
                    <a:cubicBezTo>
                      <a:pt x="15918" y="4319"/>
                      <a:pt x="15989" y="4415"/>
                      <a:pt x="15866" y="4757"/>
                    </a:cubicBezTo>
                    <a:cubicBezTo>
                      <a:pt x="15866" y="4757"/>
                      <a:pt x="15866" y="4857"/>
                      <a:pt x="15991" y="4957"/>
                    </a:cubicBezTo>
                    <a:cubicBezTo>
                      <a:pt x="16191" y="5283"/>
                      <a:pt x="16292" y="5584"/>
                      <a:pt x="16392" y="6010"/>
                    </a:cubicBezTo>
                    <a:cubicBezTo>
                      <a:pt x="16392" y="6311"/>
                      <a:pt x="16617" y="6536"/>
                      <a:pt x="16718" y="6837"/>
                    </a:cubicBezTo>
                    <a:cubicBezTo>
                      <a:pt x="16718" y="6837"/>
                      <a:pt x="16818" y="6937"/>
                      <a:pt x="16918" y="6937"/>
                    </a:cubicBezTo>
                    <a:cubicBezTo>
                      <a:pt x="17018" y="6937"/>
                      <a:pt x="17018" y="6837"/>
                      <a:pt x="17018" y="6737"/>
                    </a:cubicBezTo>
                    <a:cubicBezTo>
                      <a:pt x="17119" y="6536"/>
                      <a:pt x="17244" y="6311"/>
                      <a:pt x="17445" y="6010"/>
                    </a:cubicBezTo>
                    <a:cubicBezTo>
                      <a:pt x="17871" y="4957"/>
                      <a:pt x="18372" y="3905"/>
                      <a:pt x="18698" y="2777"/>
                    </a:cubicBezTo>
                    <a:cubicBezTo>
                      <a:pt x="18798" y="2651"/>
                      <a:pt x="18698" y="2451"/>
                      <a:pt x="18898" y="2351"/>
                    </a:cubicBezTo>
                    <a:cubicBezTo>
                      <a:pt x="19124" y="2250"/>
                      <a:pt x="19124" y="2025"/>
                      <a:pt x="18898" y="1824"/>
                    </a:cubicBezTo>
                    <a:cubicBezTo>
                      <a:pt x="18272" y="1398"/>
                      <a:pt x="17545" y="1198"/>
                      <a:pt x="16918" y="997"/>
                    </a:cubicBezTo>
                    <a:lnTo>
                      <a:pt x="14111" y="45"/>
                    </a:lnTo>
                    <a:cubicBezTo>
                      <a:pt x="14028" y="45"/>
                      <a:pt x="13955" y="0"/>
                      <a:pt x="13887" y="0"/>
                    </a:cubicBezTo>
                    <a:close/>
                  </a:path>
                </a:pathLst>
              </a:custGeom>
              <a:solidFill>
                <a:srgbClr val="F4A2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0"/>
              <p:cNvSpPr/>
              <p:nvPr/>
            </p:nvSpPr>
            <p:spPr>
              <a:xfrm>
                <a:off x="5369022" y="1406467"/>
                <a:ext cx="659701" cy="662265"/>
              </a:xfrm>
              <a:custGeom>
                <a:avLst/>
                <a:gdLst/>
                <a:ahLst/>
                <a:cxnLst/>
                <a:rect l="l" t="t" r="r" b="b"/>
                <a:pathLst>
                  <a:path w="32157" h="32282" extrusionOk="0">
                    <a:moveTo>
                      <a:pt x="15339" y="0"/>
                    </a:moveTo>
                    <a:cubicBezTo>
                      <a:pt x="14712" y="0"/>
                      <a:pt x="14086" y="101"/>
                      <a:pt x="13359" y="101"/>
                    </a:cubicBezTo>
                    <a:cubicBezTo>
                      <a:pt x="13359" y="101"/>
                      <a:pt x="13259" y="101"/>
                      <a:pt x="13159" y="226"/>
                    </a:cubicBezTo>
                    <a:cubicBezTo>
                      <a:pt x="13058" y="226"/>
                      <a:pt x="12833" y="326"/>
                      <a:pt x="12632" y="326"/>
                    </a:cubicBezTo>
                    <a:cubicBezTo>
                      <a:pt x="12499" y="326"/>
                      <a:pt x="12354" y="371"/>
                      <a:pt x="12183" y="371"/>
                    </a:cubicBezTo>
                    <a:cubicBezTo>
                      <a:pt x="12098" y="371"/>
                      <a:pt x="12006" y="360"/>
                      <a:pt x="11905" y="326"/>
                    </a:cubicBezTo>
                    <a:cubicBezTo>
                      <a:pt x="11805" y="326"/>
                      <a:pt x="11580" y="426"/>
                      <a:pt x="11379" y="426"/>
                    </a:cubicBezTo>
                    <a:cubicBezTo>
                      <a:pt x="10953" y="527"/>
                      <a:pt x="10552" y="627"/>
                      <a:pt x="10126" y="727"/>
                    </a:cubicBezTo>
                    <a:cubicBezTo>
                      <a:pt x="9600" y="953"/>
                      <a:pt x="9073" y="1153"/>
                      <a:pt x="8672" y="1354"/>
                    </a:cubicBezTo>
                    <a:cubicBezTo>
                      <a:pt x="8346" y="1479"/>
                      <a:pt x="8046" y="1680"/>
                      <a:pt x="7820" y="1780"/>
                    </a:cubicBezTo>
                    <a:cubicBezTo>
                      <a:pt x="7519" y="1980"/>
                      <a:pt x="7194" y="2206"/>
                      <a:pt x="6893" y="2306"/>
                    </a:cubicBezTo>
                    <a:cubicBezTo>
                      <a:pt x="6567" y="2507"/>
                      <a:pt x="6367" y="2832"/>
                      <a:pt x="6041" y="3033"/>
                    </a:cubicBezTo>
                    <a:cubicBezTo>
                      <a:pt x="5840" y="3133"/>
                      <a:pt x="5640" y="3233"/>
                      <a:pt x="5539" y="3459"/>
                    </a:cubicBezTo>
                    <a:cubicBezTo>
                      <a:pt x="5113" y="3760"/>
                      <a:pt x="4687" y="4186"/>
                      <a:pt x="4387" y="4612"/>
                    </a:cubicBezTo>
                    <a:cubicBezTo>
                      <a:pt x="3960" y="5013"/>
                      <a:pt x="3660" y="5539"/>
                      <a:pt x="3334" y="5965"/>
                    </a:cubicBezTo>
                    <a:cubicBezTo>
                      <a:pt x="3033" y="6492"/>
                      <a:pt x="2607" y="6993"/>
                      <a:pt x="2281" y="7519"/>
                    </a:cubicBezTo>
                    <a:cubicBezTo>
                      <a:pt x="2181" y="7845"/>
                      <a:pt x="1981" y="8146"/>
                      <a:pt x="1780" y="8472"/>
                    </a:cubicBezTo>
                    <a:cubicBezTo>
                      <a:pt x="1454" y="9098"/>
                      <a:pt x="1153" y="9725"/>
                      <a:pt x="928" y="10451"/>
                    </a:cubicBezTo>
                    <a:cubicBezTo>
                      <a:pt x="828" y="10878"/>
                      <a:pt x="627" y="11279"/>
                      <a:pt x="627" y="11705"/>
                    </a:cubicBezTo>
                    <a:cubicBezTo>
                      <a:pt x="527" y="12331"/>
                      <a:pt x="402" y="12858"/>
                      <a:pt x="301" y="13484"/>
                    </a:cubicBezTo>
                    <a:cubicBezTo>
                      <a:pt x="201" y="13685"/>
                      <a:pt x="101" y="14010"/>
                      <a:pt x="101" y="14311"/>
                    </a:cubicBezTo>
                    <a:cubicBezTo>
                      <a:pt x="101" y="14637"/>
                      <a:pt x="1" y="14837"/>
                      <a:pt x="101" y="15138"/>
                    </a:cubicBezTo>
                    <a:cubicBezTo>
                      <a:pt x="101" y="15264"/>
                      <a:pt x="1" y="15364"/>
                      <a:pt x="1" y="15364"/>
                    </a:cubicBezTo>
                    <a:cubicBezTo>
                      <a:pt x="1" y="16091"/>
                      <a:pt x="101" y="16817"/>
                      <a:pt x="101" y="17444"/>
                    </a:cubicBezTo>
                    <a:cubicBezTo>
                      <a:pt x="101" y="17770"/>
                      <a:pt x="101" y="17970"/>
                      <a:pt x="201" y="18271"/>
                    </a:cubicBezTo>
                    <a:cubicBezTo>
                      <a:pt x="201" y="18497"/>
                      <a:pt x="301" y="18797"/>
                      <a:pt x="301" y="19123"/>
                    </a:cubicBezTo>
                    <a:cubicBezTo>
                      <a:pt x="301" y="19650"/>
                      <a:pt x="527" y="20151"/>
                      <a:pt x="627" y="20677"/>
                    </a:cubicBezTo>
                    <a:cubicBezTo>
                      <a:pt x="727" y="21103"/>
                      <a:pt x="828" y="21629"/>
                      <a:pt x="928" y="22030"/>
                    </a:cubicBezTo>
                    <a:cubicBezTo>
                      <a:pt x="1153" y="22457"/>
                      <a:pt x="1254" y="22983"/>
                      <a:pt x="1554" y="23409"/>
                    </a:cubicBezTo>
                    <a:cubicBezTo>
                      <a:pt x="1880" y="24036"/>
                      <a:pt x="2281" y="24662"/>
                      <a:pt x="2707" y="25163"/>
                    </a:cubicBezTo>
                    <a:cubicBezTo>
                      <a:pt x="3133" y="25790"/>
                      <a:pt x="3534" y="26416"/>
                      <a:pt x="3960" y="26943"/>
                    </a:cubicBezTo>
                    <a:cubicBezTo>
                      <a:pt x="4788" y="27795"/>
                      <a:pt x="5740" y="28422"/>
                      <a:pt x="6567" y="29148"/>
                    </a:cubicBezTo>
                    <a:cubicBezTo>
                      <a:pt x="6893" y="29349"/>
                      <a:pt x="7093" y="29449"/>
                      <a:pt x="7294" y="29675"/>
                    </a:cubicBezTo>
                    <a:cubicBezTo>
                      <a:pt x="7620" y="29975"/>
                      <a:pt x="8046" y="30176"/>
                      <a:pt x="8447" y="30401"/>
                    </a:cubicBezTo>
                    <a:cubicBezTo>
                      <a:pt x="8873" y="30602"/>
                      <a:pt x="9174" y="30802"/>
                      <a:pt x="9600" y="30928"/>
                    </a:cubicBezTo>
                    <a:cubicBezTo>
                      <a:pt x="10126" y="31128"/>
                      <a:pt x="10552" y="31329"/>
                      <a:pt x="11053" y="31554"/>
                    </a:cubicBezTo>
                    <a:lnTo>
                      <a:pt x="11379" y="31554"/>
                    </a:lnTo>
                    <a:cubicBezTo>
                      <a:pt x="11680" y="31655"/>
                      <a:pt x="12006" y="31755"/>
                      <a:pt x="12306" y="31855"/>
                    </a:cubicBezTo>
                    <a:cubicBezTo>
                      <a:pt x="12833" y="31955"/>
                      <a:pt x="13459" y="32056"/>
                      <a:pt x="14086" y="32181"/>
                    </a:cubicBezTo>
                    <a:cubicBezTo>
                      <a:pt x="14186" y="32181"/>
                      <a:pt x="14311" y="32281"/>
                      <a:pt x="14412" y="32281"/>
                    </a:cubicBezTo>
                    <a:lnTo>
                      <a:pt x="17319" y="32281"/>
                    </a:lnTo>
                    <a:cubicBezTo>
                      <a:pt x="17645" y="32181"/>
                      <a:pt x="17946" y="32181"/>
                      <a:pt x="18271" y="32056"/>
                    </a:cubicBezTo>
                    <a:cubicBezTo>
                      <a:pt x="18422" y="32005"/>
                      <a:pt x="18578" y="32005"/>
                      <a:pt x="18735" y="32005"/>
                    </a:cubicBezTo>
                    <a:cubicBezTo>
                      <a:pt x="18892" y="32005"/>
                      <a:pt x="19048" y="32005"/>
                      <a:pt x="19199" y="31955"/>
                    </a:cubicBezTo>
                    <a:cubicBezTo>
                      <a:pt x="19524" y="31855"/>
                      <a:pt x="20051" y="31855"/>
                      <a:pt x="20352" y="31655"/>
                    </a:cubicBezTo>
                    <a:cubicBezTo>
                      <a:pt x="20577" y="31554"/>
                      <a:pt x="20878" y="31429"/>
                      <a:pt x="21078" y="31329"/>
                    </a:cubicBezTo>
                    <a:cubicBezTo>
                      <a:pt x="21304" y="31329"/>
                      <a:pt x="21404" y="31128"/>
                      <a:pt x="21605" y="31128"/>
                    </a:cubicBezTo>
                    <a:cubicBezTo>
                      <a:pt x="21705" y="31128"/>
                      <a:pt x="21930" y="31128"/>
                      <a:pt x="22031" y="31028"/>
                    </a:cubicBezTo>
                    <a:cubicBezTo>
                      <a:pt x="22557" y="30702"/>
                      <a:pt x="23083" y="30602"/>
                      <a:pt x="23484" y="30176"/>
                    </a:cubicBezTo>
                    <a:cubicBezTo>
                      <a:pt x="23710" y="30076"/>
                      <a:pt x="24011" y="29975"/>
                      <a:pt x="24211" y="29775"/>
                    </a:cubicBezTo>
                    <a:cubicBezTo>
                      <a:pt x="24537" y="29549"/>
                      <a:pt x="24738" y="29449"/>
                      <a:pt x="25063" y="29249"/>
                    </a:cubicBezTo>
                    <a:cubicBezTo>
                      <a:pt x="25464" y="28923"/>
                      <a:pt x="25790" y="28622"/>
                      <a:pt x="26091" y="28422"/>
                    </a:cubicBezTo>
                    <a:cubicBezTo>
                      <a:pt x="26417" y="28096"/>
                      <a:pt x="26717" y="27895"/>
                      <a:pt x="26943" y="27670"/>
                    </a:cubicBezTo>
                    <a:cubicBezTo>
                      <a:pt x="27244" y="27369"/>
                      <a:pt x="27469" y="27043"/>
                      <a:pt x="27770" y="26742"/>
                    </a:cubicBezTo>
                    <a:cubicBezTo>
                      <a:pt x="28096" y="26542"/>
                      <a:pt x="28296" y="26216"/>
                      <a:pt x="28497" y="25915"/>
                    </a:cubicBezTo>
                    <a:cubicBezTo>
                      <a:pt x="28923" y="25389"/>
                      <a:pt x="29349" y="24762"/>
                      <a:pt x="29750" y="24136"/>
                    </a:cubicBezTo>
                    <a:cubicBezTo>
                      <a:pt x="29976" y="23710"/>
                      <a:pt x="30276" y="23183"/>
                      <a:pt x="30477" y="22657"/>
                    </a:cubicBezTo>
                    <a:cubicBezTo>
                      <a:pt x="30477" y="22557"/>
                      <a:pt x="30602" y="22457"/>
                      <a:pt x="30602" y="22356"/>
                    </a:cubicBezTo>
                    <a:cubicBezTo>
                      <a:pt x="30803" y="22156"/>
                      <a:pt x="30903" y="21930"/>
                      <a:pt x="31003" y="21629"/>
                    </a:cubicBezTo>
                    <a:cubicBezTo>
                      <a:pt x="31003" y="21203"/>
                      <a:pt x="31329" y="20903"/>
                      <a:pt x="31229" y="20477"/>
                    </a:cubicBezTo>
                    <a:cubicBezTo>
                      <a:pt x="31229" y="20376"/>
                      <a:pt x="31429" y="20477"/>
                      <a:pt x="31429" y="20276"/>
                    </a:cubicBezTo>
                    <a:cubicBezTo>
                      <a:pt x="31329" y="20051"/>
                      <a:pt x="31530" y="19950"/>
                      <a:pt x="31530" y="19750"/>
                    </a:cubicBezTo>
                    <a:cubicBezTo>
                      <a:pt x="31730" y="19324"/>
                      <a:pt x="31730" y="18797"/>
                      <a:pt x="31855" y="18271"/>
                    </a:cubicBezTo>
                    <a:cubicBezTo>
                      <a:pt x="31956" y="18071"/>
                      <a:pt x="32056" y="17970"/>
                      <a:pt x="32056" y="17870"/>
                    </a:cubicBezTo>
                    <a:cubicBezTo>
                      <a:pt x="32056" y="17143"/>
                      <a:pt x="32156" y="16391"/>
                      <a:pt x="32056" y="15564"/>
                    </a:cubicBezTo>
                    <a:cubicBezTo>
                      <a:pt x="32056" y="14938"/>
                      <a:pt x="31956" y="14311"/>
                      <a:pt x="31956" y="13685"/>
                    </a:cubicBezTo>
                    <a:cubicBezTo>
                      <a:pt x="31956" y="13384"/>
                      <a:pt x="31855" y="13058"/>
                      <a:pt x="31855" y="12757"/>
                    </a:cubicBezTo>
                    <a:cubicBezTo>
                      <a:pt x="31730" y="12331"/>
                      <a:pt x="31530" y="11905"/>
                      <a:pt x="31530" y="11504"/>
                    </a:cubicBezTo>
                    <a:cubicBezTo>
                      <a:pt x="31429" y="11178"/>
                      <a:pt x="31329" y="10878"/>
                      <a:pt x="31229" y="10552"/>
                    </a:cubicBezTo>
                    <a:cubicBezTo>
                      <a:pt x="31103" y="10251"/>
                      <a:pt x="31003" y="9925"/>
                      <a:pt x="30903" y="9624"/>
                    </a:cubicBezTo>
                    <a:cubicBezTo>
                      <a:pt x="30803" y="9299"/>
                      <a:pt x="30702" y="8998"/>
                      <a:pt x="30477" y="8672"/>
                    </a:cubicBezTo>
                    <a:cubicBezTo>
                      <a:pt x="30377" y="8371"/>
                      <a:pt x="30276" y="8045"/>
                      <a:pt x="30176" y="7845"/>
                    </a:cubicBezTo>
                    <a:cubicBezTo>
                      <a:pt x="30076" y="7519"/>
                      <a:pt x="29850" y="7218"/>
                      <a:pt x="29650" y="6893"/>
                    </a:cubicBezTo>
                    <a:cubicBezTo>
                      <a:pt x="29449" y="6492"/>
                      <a:pt x="29224" y="6065"/>
                      <a:pt x="28923" y="5740"/>
                    </a:cubicBezTo>
                    <a:cubicBezTo>
                      <a:pt x="28597" y="5339"/>
                      <a:pt x="28196" y="5013"/>
                      <a:pt x="27870" y="4612"/>
                    </a:cubicBezTo>
                    <a:cubicBezTo>
                      <a:pt x="27670" y="4386"/>
                      <a:pt x="27469" y="4186"/>
                      <a:pt x="27144" y="3985"/>
                    </a:cubicBezTo>
                    <a:cubicBezTo>
                      <a:pt x="26943" y="3760"/>
                      <a:pt x="26617" y="3559"/>
                      <a:pt x="26316" y="3359"/>
                    </a:cubicBezTo>
                    <a:cubicBezTo>
                      <a:pt x="25991" y="3133"/>
                      <a:pt x="25590" y="2933"/>
                      <a:pt x="25164" y="2732"/>
                    </a:cubicBezTo>
                    <a:cubicBezTo>
                      <a:pt x="25063" y="2607"/>
                      <a:pt x="24963" y="2507"/>
                      <a:pt x="24738" y="2406"/>
                    </a:cubicBezTo>
                    <a:cubicBezTo>
                      <a:pt x="24437" y="2306"/>
                      <a:pt x="24011" y="2106"/>
                      <a:pt x="23710" y="1880"/>
                    </a:cubicBezTo>
                    <a:cubicBezTo>
                      <a:pt x="23284" y="1780"/>
                      <a:pt x="22858" y="1579"/>
                      <a:pt x="22457" y="1354"/>
                    </a:cubicBezTo>
                    <a:cubicBezTo>
                      <a:pt x="22131" y="1354"/>
                      <a:pt x="21930" y="1253"/>
                      <a:pt x="21605" y="1153"/>
                    </a:cubicBezTo>
                    <a:cubicBezTo>
                      <a:pt x="21404" y="1053"/>
                      <a:pt x="21078" y="953"/>
                      <a:pt x="20878" y="953"/>
                    </a:cubicBezTo>
                    <a:cubicBezTo>
                      <a:pt x="20452" y="852"/>
                      <a:pt x="20151" y="627"/>
                      <a:pt x="19825" y="527"/>
                    </a:cubicBezTo>
                    <a:cubicBezTo>
                      <a:pt x="19524" y="426"/>
                      <a:pt x="19098" y="426"/>
                      <a:pt x="18798" y="326"/>
                    </a:cubicBezTo>
                    <a:cubicBezTo>
                      <a:pt x="18572" y="326"/>
                      <a:pt x="18372" y="226"/>
                      <a:pt x="18171" y="226"/>
                    </a:cubicBezTo>
                    <a:cubicBezTo>
                      <a:pt x="17658" y="226"/>
                      <a:pt x="17146" y="75"/>
                      <a:pt x="16633" y="75"/>
                    </a:cubicBezTo>
                    <a:cubicBezTo>
                      <a:pt x="16519" y="75"/>
                      <a:pt x="16405" y="82"/>
                      <a:pt x="16291" y="101"/>
                    </a:cubicBezTo>
                    <a:cubicBezTo>
                      <a:pt x="15966" y="101"/>
                      <a:pt x="15665" y="0"/>
                      <a:pt x="15339" y="0"/>
                    </a:cubicBezTo>
                    <a:close/>
                  </a:path>
                </a:pathLst>
              </a:custGeom>
              <a:solidFill>
                <a:srgbClr val="F4A2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20"/>
              <p:cNvSpPr/>
              <p:nvPr/>
            </p:nvSpPr>
            <p:spPr>
              <a:xfrm>
                <a:off x="5908931" y="2094278"/>
                <a:ext cx="96174" cy="113838"/>
              </a:xfrm>
              <a:custGeom>
                <a:avLst/>
                <a:gdLst/>
                <a:ahLst/>
                <a:cxnLst/>
                <a:rect l="l" t="t" r="r" b="b"/>
                <a:pathLst>
                  <a:path w="4688" h="5549" extrusionOk="0">
                    <a:moveTo>
                      <a:pt x="748" y="0"/>
                    </a:moveTo>
                    <a:cubicBezTo>
                      <a:pt x="704" y="0"/>
                      <a:pt x="665" y="33"/>
                      <a:pt x="627" y="110"/>
                    </a:cubicBezTo>
                    <a:cubicBezTo>
                      <a:pt x="401" y="310"/>
                      <a:pt x="0" y="310"/>
                      <a:pt x="201" y="736"/>
                    </a:cubicBezTo>
                    <a:cubicBezTo>
                      <a:pt x="301" y="937"/>
                      <a:pt x="401" y="1162"/>
                      <a:pt x="627" y="1363"/>
                    </a:cubicBezTo>
                    <a:cubicBezTo>
                      <a:pt x="1153" y="1989"/>
                      <a:pt x="1655" y="2616"/>
                      <a:pt x="2181" y="3242"/>
                    </a:cubicBezTo>
                    <a:cubicBezTo>
                      <a:pt x="2607" y="3769"/>
                      <a:pt x="3133" y="4170"/>
                      <a:pt x="3434" y="4596"/>
                    </a:cubicBezTo>
                    <a:cubicBezTo>
                      <a:pt x="3660" y="4922"/>
                      <a:pt x="3960" y="5122"/>
                      <a:pt x="4286" y="5423"/>
                    </a:cubicBezTo>
                    <a:cubicBezTo>
                      <a:pt x="4386" y="5548"/>
                      <a:pt x="4487" y="5548"/>
                      <a:pt x="4587" y="5548"/>
                    </a:cubicBezTo>
                    <a:cubicBezTo>
                      <a:pt x="4587" y="5548"/>
                      <a:pt x="4687" y="5548"/>
                      <a:pt x="4687" y="5423"/>
                    </a:cubicBezTo>
                    <a:cubicBezTo>
                      <a:pt x="4687" y="5423"/>
                      <a:pt x="4687" y="5323"/>
                      <a:pt x="4587" y="5323"/>
                    </a:cubicBezTo>
                    <a:cubicBezTo>
                      <a:pt x="4286" y="4596"/>
                      <a:pt x="3760" y="3969"/>
                      <a:pt x="3234" y="3343"/>
                    </a:cubicBezTo>
                    <a:cubicBezTo>
                      <a:pt x="2808" y="2716"/>
                      <a:pt x="2281" y="2090"/>
                      <a:pt x="1780" y="1463"/>
                    </a:cubicBezTo>
                    <a:cubicBezTo>
                      <a:pt x="1454" y="1037"/>
                      <a:pt x="1354" y="536"/>
                      <a:pt x="1028" y="210"/>
                    </a:cubicBezTo>
                    <a:cubicBezTo>
                      <a:pt x="904" y="86"/>
                      <a:pt x="819" y="0"/>
                      <a:pt x="748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20"/>
              <p:cNvSpPr/>
              <p:nvPr/>
            </p:nvSpPr>
            <p:spPr>
              <a:xfrm>
                <a:off x="5865744" y="2114630"/>
                <a:ext cx="53995" cy="110453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5384" extrusionOk="0">
                    <a:moveTo>
                      <a:pt x="200" y="0"/>
                    </a:moveTo>
                    <a:cubicBezTo>
                      <a:pt x="181" y="0"/>
                      <a:pt x="159" y="11"/>
                      <a:pt x="126" y="45"/>
                    </a:cubicBezTo>
                    <a:cubicBezTo>
                      <a:pt x="0" y="170"/>
                      <a:pt x="0" y="270"/>
                      <a:pt x="0" y="371"/>
                    </a:cubicBezTo>
                    <a:cubicBezTo>
                      <a:pt x="226" y="671"/>
                      <a:pt x="326" y="1098"/>
                      <a:pt x="527" y="1423"/>
                    </a:cubicBezTo>
                    <a:cubicBezTo>
                      <a:pt x="752" y="1925"/>
                      <a:pt x="1053" y="2351"/>
                      <a:pt x="1253" y="2877"/>
                    </a:cubicBezTo>
                    <a:cubicBezTo>
                      <a:pt x="1579" y="3704"/>
                      <a:pt x="2005" y="4556"/>
                      <a:pt x="2632" y="5383"/>
                    </a:cubicBezTo>
                    <a:cubicBezTo>
                      <a:pt x="2406" y="4130"/>
                      <a:pt x="2005" y="3077"/>
                      <a:pt x="1679" y="2050"/>
                    </a:cubicBezTo>
                    <a:cubicBezTo>
                      <a:pt x="1579" y="1724"/>
                      <a:pt x="1253" y="1423"/>
                      <a:pt x="1253" y="997"/>
                    </a:cubicBezTo>
                    <a:cubicBezTo>
                      <a:pt x="1253" y="671"/>
                      <a:pt x="1053" y="471"/>
                      <a:pt x="852" y="170"/>
                    </a:cubicBezTo>
                    <a:cubicBezTo>
                      <a:pt x="788" y="106"/>
                      <a:pt x="725" y="86"/>
                      <a:pt x="666" y="86"/>
                    </a:cubicBezTo>
                    <a:cubicBezTo>
                      <a:pt x="579" y="86"/>
                      <a:pt x="500" y="129"/>
                      <a:pt x="435" y="129"/>
                    </a:cubicBezTo>
                    <a:cubicBezTo>
                      <a:pt x="392" y="129"/>
                      <a:pt x="355" y="110"/>
                      <a:pt x="326" y="45"/>
                    </a:cubicBezTo>
                    <a:cubicBezTo>
                      <a:pt x="259" y="45"/>
                      <a:pt x="237" y="0"/>
                      <a:pt x="200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20"/>
              <p:cNvSpPr/>
              <p:nvPr/>
            </p:nvSpPr>
            <p:spPr>
              <a:xfrm>
                <a:off x="5940813" y="2057944"/>
                <a:ext cx="77136" cy="64294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3134" extrusionOk="0">
                    <a:moveTo>
                      <a:pt x="627" y="1"/>
                    </a:moveTo>
                    <a:cubicBezTo>
                      <a:pt x="426" y="1"/>
                      <a:pt x="226" y="1"/>
                      <a:pt x="101" y="201"/>
                    </a:cubicBezTo>
                    <a:cubicBezTo>
                      <a:pt x="0" y="728"/>
                      <a:pt x="101" y="1053"/>
                      <a:pt x="627" y="1354"/>
                    </a:cubicBezTo>
                    <a:cubicBezTo>
                      <a:pt x="1254" y="1780"/>
                      <a:pt x="1780" y="2181"/>
                      <a:pt x="2306" y="2507"/>
                    </a:cubicBezTo>
                    <a:cubicBezTo>
                      <a:pt x="2732" y="2808"/>
                      <a:pt x="3233" y="3033"/>
                      <a:pt x="3760" y="3134"/>
                    </a:cubicBezTo>
                    <a:cubicBezTo>
                      <a:pt x="3459" y="2607"/>
                      <a:pt x="2206" y="1254"/>
                      <a:pt x="1780" y="928"/>
                    </a:cubicBezTo>
                    <a:cubicBezTo>
                      <a:pt x="1680" y="828"/>
                      <a:pt x="1579" y="728"/>
                      <a:pt x="1479" y="627"/>
                    </a:cubicBezTo>
                    <a:cubicBezTo>
                      <a:pt x="1254" y="427"/>
                      <a:pt x="953" y="201"/>
                      <a:pt x="627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20"/>
              <p:cNvSpPr/>
              <p:nvPr/>
            </p:nvSpPr>
            <p:spPr>
              <a:xfrm>
                <a:off x="5741825" y="1770571"/>
                <a:ext cx="40640" cy="36927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800" extrusionOk="0">
                    <a:moveTo>
                      <a:pt x="971" y="1"/>
                    </a:moveTo>
                    <a:cubicBezTo>
                      <a:pt x="531" y="1"/>
                      <a:pt x="189" y="398"/>
                      <a:pt x="100" y="950"/>
                    </a:cubicBezTo>
                    <a:cubicBezTo>
                      <a:pt x="0" y="1376"/>
                      <a:pt x="401" y="1777"/>
                      <a:pt x="927" y="1777"/>
                    </a:cubicBezTo>
                    <a:cubicBezTo>
                      <a:pt x="990" y="1792"/>
                      <a:pt x="1052" y="1799"/>
                      <a:pt x="1111" y="1799"/>
                    </a:cubicBezTo>
                    <a:cubicBezTo>
                      <a:pt x="1551" y="1799"/>
                      <a:pt x="1892" y="1414"/>
                      <a:pt x="1980" y="950"/>
                    </a:cubicBezTo>
                    <a:cubicBezTo>
                      <a:pt x="1980" y="424"/>
                      <a:pt x="1654" y="23"/>
                      <a:pt x="1153" y="23"/>
                    </a:cubicBezTo>
                    <a:cubicBezTo>
                      <a:pt x="1091" y="8"/>
                      <a:pt x="1030" y="1"/>
                      <a:pt x="971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20"/>
              <p:cNvSpPr/>
              <p:nvPr/>
            </p:nvSpPr>
            <p:spPr>
              <a:xfrm>
                <a:off x="5808155" y="1775146"/>
                <a:ext cx="34465" cy="34732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1693" extrusionOk="0">
                    <a:moveTo>
                      <a:pt x="627" y="0"/>
                    </a:moveTo>
                    <a:cubicBezTo>
                      <a:pt x="301" y="0"/>
                      <a:pt x="0" y="301"/>
                      <a:pt x="0" y="627"/>
                    </a:cubicBezTo>
                    <a:cubicBezTo>
                      <a:pt x="0" y="928"/>
                      <a:pt x="526" y="1680"/>
                      <a:pt x="727" y="1680"/>
                    </a:cubicBezTo>
                    <a:cubicBezTo>
                      <a:pt x="755" y="1688"/>
                      <a:pt x="784" y="1692"/>
                      <a:pt x="814" y="1692"/>
                    </a:cubicBezTo>
                    <a:cubicBezTo>
                      <a:pt x="1136" y="1692"/>
                      <a:pt x="1565" y="1236"/>
                      <a:pt x="1679" y="1053"/>
                    </a:cubicBezTo>
                    <a:cubicBezTo>
                      <a:pt x="1679" y="627"/>
                      <a:pt x="1153" y="101"/>
                      <a:pt x="627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20"/>
              <p:cNvSpPr/>
              <p:nvPr/>
            </p:nvSpPr>
            <p:spPr>
              <a:xfrm>
                <a:off x="5812258" y="1719608"/>
                <a:ext cx="32414" cy="2831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380" extrusionOk="0">
                    <a:moveTo>
                      <a:pt x="953" y="1"/>
                    </a:moveTo>
                    <a:cubicBezTo>
                      <a:pt x="627" y="1"/>
                      <a:pt x="101" y="301"/>
                      <a:pt x="101" y="627"/>
                    </a:cubicBezTo>
                    <a:cubicBezTo>
                      <a:pt x="1" y="928"/>
                      <a:pt x="326" y="1354"/>
                      <a:pt x="527" y="1354"/>
                    </a:cubicBezTo>
                    <a:cubicBezTo>
                      <a:pt x="619" y="1372"/>
                      <a:pt x="709" y="1380"/>
                      <a:pt x="794" y="1380"/>
                    </a:cubicBezTo>
                    <a:cubicBezTo>
                      <a:pt x="1193" y="1380"/>
                      <a:pt x="1497" y="1196"/>
                      <a:pt x="1580" y="928"/>
                    </a:cubicBezTo>
                    <a:cubicBezTo>
                      <a:pt x="1580" y="627"/>
                      <a:pt x="1154" y="101"/>
                      <a:pt x="953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5" name="Google Shape;395;p20"/>
            <p:cNvGrpSpPr/>
            <p:nvPr/>
          </p:nvGrpSpPr>
          <p:grpSpPr>
            <a:xfrm flipH="1">
              <a:off x="6602575" y="1757308"/>
              <a:ext cx="2100205" cy="1117504"/>
              <a:chOff x="457188" y="2943441"/>
              <a:chExt cx="2779520" cy="1117504"/>
            </a:xfrm>
          </p:grpSpPr>
          <p:sp>
            <p:nvSpPr>
              <p:cNvPr id="396" name="Google Shape;396;p20"/>
              <p:cNvSpPr txBox="1"/>
              <p:nvPr/>
            </p:nvSpPr>
            <p:spPr>
              <a:xfrm>
                <a:off x="457188" y="2943441"/>
                <a:ext cx="277952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700" dirty="0" smtClean="0">
                    <a:solidFill>
                      <a:srgbClr val="F4A26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Liderazgo estratégico </a:t>
                </a:r>
                <a:endParaRPr sz="1700" dirty="0">
                  <a:solidFill>
                    <a:srgbClr val="F4A26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97" name="Google Shape;397;p20"/>
              <p:cNvSpPr txBox="1"/>
              <p:nvPr/>
            </p:nvSpPr>
            <p:spPr>
              <a:xfrm>
                <a:off x="712060" y="3526045"/>
                <a:ext cx="22650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just"/>
                <a:endParaRPr lang="en-US" sz="1000" dirty="0">
                  <a:latin typeface="Fira Sans" panose="020B0604020202020204" charset="0"/>
                </a:endParaRPr>
              </a:p>
            </p:txBody>
          </p:sp>
        </p:grpSp>
      </p:grpSp>
      <p:grpSp>
        <p:nvGrpSpPr>
          <p:cNvPr id="398" name="Google Shape;398;p20"/>
          <p:cNvGrpSpPr/>
          <p:nvPr/>
        </p:nvGrpSpPr>
        <p:grpSpPr>
          <a:xfrm>
            <a:off x="5004467" y="2871890"/>
            <a:ext cx="3608335" cy="1544090"/>
            <a:chOff x="5004467" y="2871890"/>
            <a:chExt cx="3608335" cy="1544090"/>
          </a:xfrm>
        </p:grpSpPr>
        <p:grpSp>
          <p:nvGrpSpPr>
            <p:cNvPr id="399" name="Google Shape;399;p20"/>
            <p:cNvGrpSpPr/>
            <p:nvPr/>
          </p:nvGrpSpPr>
          <p:grpSpPr>
            <a:xfrm>
              <a:off x="5004467" y="2871890"/>
              <a:ext cx="1407057" cy="1241163"/>
              <a:chOff x="5004467" y="2871890"/>
              <a:chExt cx="1407057" cy="1241163"/>
            </a:xfrm>
          </p:grpSpPr>
          <p:sp>
            <p:nvSpPr>
              <p:cNvPr id="400" name="Google Shape;400;p20"/>
              <p:cNvSpPr/>
              <p:nvPr/>
            </p:nvSpPr>
            <p:spPr>
              <a:xfrm>
                <a:off x="5697848" y="3399890"/>
                <a:ext cx="713676" cy="713163"/>
              </a:xfrm>
              <a:custGeom>
                <a:avLst/>
                <a:gdLst/>
                <a:ahLst/>
                <a:cxnLst/>
                <a:rect l="l" t="t" r="r" b="b"/>
                <a:pathLst>
                  <a:path w="34788" h="34763" extrusionOk="0">
                    <a:moveTo>
                      <a:pt x="16291" y="0"/>
                    </a:moveTo>
                    <a:cubicBezTo>
                      <a:pt x="16091" y="0"/>
                      <a:pt x="15865" y="100"/>
                      <a:pt x="15665" y="100"/>
                    </a:cubicBezTo>
                    <a:cubicBezTo>
                      <a:pt x="14938" y="201"/>
                      <a:pt x="14311" y="201"/>
                      <a:pt x="13685" y="426"/>
                    </a:cubicBezTo>
                    <a:cubicBezTo>
                      <a:pt x="13259" y="526"/>
                      <a:pt x="12958" y="526"/>
                      <a:pt x="12632" y="627"/>
                    </a:cubicBezTo>
                    <a:cubicBezTo>
                      <a:pt x="11905" y="827"/>
                      <a:pt x="11279" y="1053"/>
                      <a:pt x="10552" y="1253"/>
                    </a:cubicBezTo>
                    <a:lnTo>
                      <a:pt x="10451" y="1253"/>
                    </a:lnTo>
                    <a:cubicBezTo>
                      <a:pt x="10226" y="1354"/>
                      <a:pt x="10025" y="1454"/>
                      <a:pt x="9825" y="1554"/>
                    </a:cubicBezTo>
                    <a:cubicBezTo>
                      <a:pt x="9599" y="1679"/>
                      <a:pt x="9399" y="1780"/>
                      <a:pt x="9098" y="1780"/>
                    </a:cubicBezTo>
                    <a:cubicBezTo>
                      <a:pt x="8973" y="1780"/>
                      <a:pt x="8772" y="1980"/>
                      <a:pt x="8572" y="1980"/>
                    </a:cubicBezTo>
                    <a:cubicBezTo>
                      <a:pt x="8146" y="2181"/>
                      <a:pt x="7720" y="2406"/>
                      <a:pt x="7319" y="2707"/>
                    </a:cubicBezTo>
                    <a:cubicBezTo>
                      <a:pt x="6792" y="3033"/>
                      <a:pt x="6366" y="3333"/>
                      <a:pt x="5840" y="3760"/>
                    </a:cubicBezTo>
                    <a:cubicBezTo>
                      <a:pt x="5639" y="3960"/>
                      <a:pt x="5339" y="4186"/>
                      <a:pt x="5113" y="4386"/>
                    </a:cubicBezTo>
                    <a:cubicBezTo>
                      <a:pt x="4812" y="4587"/>
                      <a:pt x="4587" y="4912"/>
                      <a:pt x="4386" y="5113"/>
                    </a:cubicBezTo>
                    <a:cubicBezTo>
                      <a:pt x="4086" y="5439"/>
                      <a:pt x="3860" y="5840"/>
                      <a:pt x="3559" y="6166"/>
                    </a:cubicBezTo>
                    <a:cubicBezTo>
                      <a:pt x="3459" y="6366"/>
                      <a:pt x="3233" y="6466"/>
                      <a:pt x="3133" y="6692"/>
                    </a:cubicBezTo>
                    <a:cubicBezTo>
                      <a:pt x="2832" y="7193"/>
                      <a:pt x="2507" y="7719"/>
                      <a:pt x="2206" y="8246"/>
                    </a:cubicBezTo>
                    <a:cubicBezTo>
                      <a:pt x="1880" y="8772"/>
                      <a:pt x="1680" y="9298"/>
                      <a:pt x="1579" y="9925"/>
                    </a:cubicBezTo>
                    <a:cubicBezTo>
                      <a:pt x="1354" y="10552"/>
                      <a:pt x="1053" y="11178"/>
                      <a:pt x="827" y="11805"/>
                    </a:cubicBezTo>
                    <a:cubicBezTo>
                      <a:pt x="727" y="12206"/>
                      <a:pt x="627" y="12532"/>
                      <a:pt x="527" y="12958"/>
                    </a:cubicBezTo>
                    <a:cubicBezTo>
                      <a:pt x="426" y="13684"/>
                      <a:pt x="201" y="14411"/>
                      <a:pt x="101" y="15138"/>
                    </a:cubicBezTo>
                    <a:cubicBezTo>
                      <a:pt x="101" y="15664"/>
                      <a:pt x="0" y="16090"/>
                      <a:pt x="101" y="16592"/>
                    </a:cubicBezTo>
                    <a:cubicBezTo>
                      <a:pt x="201" y="17218"/>
                      <a:pt x="201" y="17845"/>
                      <a:pt x="201" y="18597"/>
                    </a:cubicBezTo>
                    <a:lnTo>
                      <a:pt x="201" y="19424"/>
                    </a:lnTo>
                    <a:cubicBezTo>
                      <a:pt x="326" y="19725"/>
                      <a:pt x="201" y="20151"/>
                      <a:pt x="426" y="20351"/>
                    </a:cubicBezTo>
                    <a:lnTo>
                      <a:pt x="426" y="20677"/>
                    </a:lnTo>
                    <a:cubicBezTo>
                      <a:pt x="627" y="21404"/>
                      <a:pt x="827" y="22030"/>
                      <a:pt x="1053" y="22757"/>
                    </a:cubicBezTo>
                    <a:cubicBezTo>
                      <a:pt x="1153" y="23083"/>
                      <a:pt x="1253" y="23283"/>
                      <a:pt x="1354" y="23609"/>
                    </a:cubicBezTo>
                    <a:cubicBezTo>
                      <a:pt x="1454" y="23910"/>
                      <a:pt x="1579" y="24111"/>
                      <a:pt x="1680" y="24436"/>
                    </a:cubicBezTo>
                    <a:cubicBezTo>
                      <a:pt x="1780" y="25063"/>
                      <a:pt x="2081" y="25489"/>
                      <a:pt x="2406" y="25990"/>
                    </a:cubicBezTo>
                    <a:cubicBezTo>
                      <a:pt x="2607" y="26517"/>
                      <a:pt x="2832" y="26943"/>
                      <a:pt x="3133" y="27369"/>
                    </a:cubicBezTo>
                    <a:cubicBezTo>
                      <a:pt x="3459" y="27770"/>
                      <a:pt x="3659" y="28296"/>
                      <a:pt x="4086" y="28722"/>
                    </a:cubicBezTo>
                    <a:cubicBezTo>
                      <a:pt x="4587" y="29248"/>
                      <a:pt x="5213" y="29750"/>
                      <a:pt x="5740" y="30276"/>
                    </a:cubicBezTo>
                    <a:cubicBezTo>
                      <a:pt x="6266" y="30802"/>
                      <a:pt x="6893" y="31329"/>
                      <a:pt x="7619" y="31755"/>
                    </a:cubicBezTo>
                    <a:cubicBezTo>
                      <a:pt x="8572" y="32381"/>
                      <a:pt x="9725" y="32882"/>
                      <a:pt x="10853" y="33409"/>
                    </a:cubicBezTo>
                    <a:cubicBezTo>
                      <a:pt x="11178" y="33509"/>
                      <a:pt x="11479" y="33634"/>
                      <a:pt x="11805" y="33735"/>
                    </a:cubicBezTo>
                    <a:cubicBezTo>
                      <a:pt x="12231" y="34035"/>
                      <a:pt x="12632" y="34136"/>
                      <a:pt x="13058" y="34261"/>
                    </a:cubicBezTo>
                    <a:cubicBezTo>
                      <a:pt x="13584" y="34361"/>
                      <a:pt x="13985" y="34461"/>
                      <a:pt x="14512" y="34562"/>
                    </a:cubicBezTo>
                    <a:cubicBezTo>
                      <a:pt x="15038" y="34562"/>
                      <a:pt x="15564" y="34662"/>
                      <a:pt x="16091" y="34762"/>
                    </a:cubicBezTo>
                    <a:cubicBezTo>
                      <a:pt x="16291" y="34762"/>
                      <a:pt x="16391" y="34662"/>
                      <a:pt x="16492" y="34662"/>
                    </a:cubicBezTo>
                    <a:cubicBezTo>
                      <a:pt x="16817" y="34762"/>
                      <a:pt x="17118" y="34762"/>
                      <a:pt x="17544" y="34762"/>
                    </a:cubicBezTo>
                    <a:cubicBezTo>
                      <a:pt x="18171" y="34762"/>
                      <a:pt x="18797" y="34662"/>
                      <a:pt x="19524" y="34662"/>
                    </a:cubicBezTo>
                    <a:lnTo>
                      <a:pt x="19950" y="34662"/>
                    </a:lnTo>
                    <a:cubicBezTo>
                      <a:pt x="20477" y="34562"/>
                      <a:pt x="21103" y="34461"/>
                      <a:pt x="21730" y="34261"/>
                    </a:cubicBezTo>
                    <a:cubicBezTo>
                      <a:pt x="22131" y="34136"/>
                      <a:pt x="22557" y="34035"/>
                      <a:pt x="22883" y="33935"/>
                    </a:cubicBezTo>
                    <a:cubicBezTo>
                      <a:pt x="23183" y="33735"/>
                      <a:pt x="23609" y="33735"/>
                      <a:pt x="23910" y="33509"/>
                    </a:cubicBezTo>
                    <a:cubicBezTo>
                      <a:pt x="24136" y="33309"/>
                      <a:pt x="24537" y="33309"/>
                      <a:pt x="24762" y="33108"/>
                    </a:cubicBezTo>
                    <a:cubicBezTo>
                      <a:pt x="25163" y="32882"/>
                      <a:pt x="25589" y="32782"/>
                      <a:pt x="26015" y="32481"/>
                    </a:cubicBezTo>
                    <a:cubicBezTo>
                      <a:pt x="26116" y="32256"/>
                      <a:pt x="26416" y="32156"/>
                      <a:pt x="26642" y="32055"/>
                    </a:cubicBezTo>
                    <a:cubicBezTo>
                      <a:pt x="26843" y="31955"/>
                      <a:pt x="26943" y="31755"/>
                      <a:pt x="27043" y="31629"/>
                    </a:cubicBezTo>
                    <a:cubicBezTo>
                      <a:pt x="27269" y="31629"/>
                      <a:pt x="27469" y="31529"/>
                      <a:pt x="27569" y="31429"/>
                    </a:cubicBezTo>
                    <a:cubicBezTo>
                      <a:pt x="27995" y="31003"/>
                      <a:pt x="28522" y="30702"/>
                      <a:pt x="28923" y="30176"/>
                    </a:cubicBezTo>
                    <a:cubicBezTo>
                      <a:pt x="29023" y="29975"/>
                      <a:pt x="29349" y="29750"/>
                      <a:pt x="29549" y="29549"/>
                    </a:cubicBezTo>
                    <a:cubicBezTo>
                      <a:pt x="29775" y="29248"/>
                      <a:pt x="29975" y="29023"/>
                      <a:pt x="30276" y="28722"/>
                    </a:cubicBezTo>
                    <a:cubicBezTo>
                      <a:pt x="30602" y="28396"/>
                      <a:pt x="30903" y="27995"/>
                      <a:pt x="31128" y="27569"/>
                    </a:cubicBezTo>
                    <a:cubicBezTo>
                      <a:pt x="31429" y="27243"/>
                      <a:pt x="31655" y="26943"/>
                      <a:pt x="31855" y="26617"/>
                    </a:cubicBezTo>
                    <a:cubicBezTo>
                      <a:pt x="32056" y="26216"/>
                      <a:pt x="32281" y="25790"/>
                      <a:pt x="32482" y="25489"/>
                    </a:cubicBezTo>
                    <a:cubicBezTo>
                      <a:pt x="32682" y="25163"/>
                      <a:pt x="32782" y="24737"/>
                      <a:pt x="33008" y="24436"/>
                    </a:cubicBezTo>
                    <a:cubicBezTo>
                      <a:pt x="33309" y="23710"/>
                      <a:pt x="33534" y="22983"/>
                      <a:pt x="33835" y="22231"/>
                    </a:cubicBezTo>
                    <a:cubicBezTo>
                      <a:pt x="34036" y="21604"/>
                      <a:pt x="34161" y="21103"/>
                      <a:pt x="34261" y="20476"/>
                    </a:cubicBezTo>
                    <a:cubicBezTo>
                      <a:pt x="34261" y="20351"/>
                      <a:pt x="34261" y="20251"/>
                      <a:pt x="34361" y="20151"/>
                    </a:cubicBezTo>
                    <a:cubicBezTo>
                      <a:pt x="34462" y="19850"/>
                      <a:pt x="34562" y="19524"/>
                      <a:pt x="34562" y="19324"/>
                    </a:cubicBezTo>
                    <a:cubicBezTo>
                      <a:pt x="34462" y="18897"/>
                      <a:pt x="34662" y="18371"/>
                      <a:pt x="34562" y="17970"/>
                    </a:cubicBezTo>
                    <a:cubicBezTo>
                      <a:pt x="34462" y="17845"/>
                      <a:pt x="34787" y="17845"/>
                      <a:pt x="34662" y="17745"/>
                    </a:cubicBezTo>
                    <a:cubicBezTo>
                      <a:pt x="34562" y="17544"/>
                      <a:pt x="34662" y="17344"/>
                      <a:pt x="34662" y="17218"/>
                    </a:cubicBezTo>
                    <a:lnTo>
                      <a:pt x="34662" y="15464"/>
                    </a:lnTo>
                    <a:cubicBezTo>
                      <a:pt x="34662" y="15339"/>
                      <a:pt x="34787" y="15238"/>
                      <a:pt x="34662" y="15038"/>
                    </a:cubicBezTo>
                    <a:cubicBezTo>
                      <a:pt x="34462" y="14311"/>
                      <a:pt x="34361" y="13459"/>
                      <a:pt x="34161" y="12632"/>
                    </a:cubicBezTo>
                    <a:cubicBezTo>
                      <a:pt x="33935" y="12005"/>
                      <a:pt x="33735" y="11379"/>
                      <a:pt x="33534" y="10752"/>
                    </a:cubicBezTo>
                    <a:cubicBezTo>
                      <a:pt x="33409" y="10451"/>
                      <a:pt x="33209" y="10125"/>
                      <a:pt x="33108" y="9825"/>
                    </a:cubicBezTo>
                    <a:cubicBezTo>
                      <a:pt x="33008" y="9298"/>
                      <a:pt x="32682" y="8973"/>
                      <a:pt x="32482" y="8446"/>
                    </a:cubicBezTo>
                    <a:cubicBezTo>
                      <a:pt x="32381" y="8146"/>
                      <a:pt x="32156" y="7820"/>
                      <a:pt x="31955" y="7519"/>
                    </a:cubicBezTo>
                    <a:cubicBezTo>
                      <a:pt x="31755" y="7318"/>
                      <a:pt x="31655" y="6993"/>
                      <a:pt x="31429" y="6692"/>
                    </a:cubicBezTo>
                    <a:cubicBezTo>
                      <a:pt x="31128" y="6366"/>
                      <a:pt x="31028" y="6065"/>
                      <a:pt x="30702" y="5739"/>
                    </a:cubicBezTo>
                    <a:cubicBezTo>
                      <a:pt x="30502" y="5539"/>
                      <a:pt x="30401" y="5213"/>
                      <a:pt x="30176" y="5013"/>
                    </a:cubicBezTo>
                    <a:cubicBezTo>
                      <a:pt x="29975" y="4687"/>
                      <a:pt x="29650" y="4386"/>
                      <a:pt x="29349" y="4060"/>
                    </a:cubicBezTo>
                    <a:cubicBezTo>
                      <a:pt x="29023" y="3760"/>
                      <a:pt x="28722" y="3434"/>
                      <a:pt x="28296" y="3133"/>
                    </a:cubicBezTo>
                    <a:cubicBezTo>
                      <a:pt x="27895" y="2807"/>
                      <a:pt x="27369" y="2506"/>
                      <a:pt x="26943" y="2181"/>
                    </a:cubicBezTo>
                    <a:cubicBezTo>
                      <a:pt x="26642" y="1980"/>
                      <a:pt x="26316" y="1880"/>
                      <a:pt x="26015" y="1679"/>
                    </a:cubicBezTo>
                    <a:cubicBezTo>
                      <a:pt x="25690" y="1554"/>
                      <a:pt x="25389" y="1454"/>
                      <a:pt x="25063" y="1354"/>
                    </a:cubicBezTo>
                    <a:cubicBezTo>
                      <a:pt x="24537" y="1153"/>
                      <a:pt x="24136" y="1053"/>
                      <a:pt x="23609" y="927"/>
                    </a:cubicBezTo>
                    <a:cubicBezTo>
                      <a:pt x="23509" y="827"/>
                      <a:pt x="23284" y="727"/>
                      <a:pt x="23083" y="727"/>
                    </a:cubicBezTo>
                    <a:cubicBezTo>
                      <a:pt x="22657" y="627"/>
                      <a:pt x="22256" y="526"/>
                      <a:pt x="21830" y="426"/>
                    </a:cubicBezTo>
                    <a:cubicBezTo>
                      <a:pt x="21304" y="426"/>
                      <a:pt x="20878" y="301"/>
                      <a:pt x="20376" y="201"/>
                    </a:cubicBezTo>
                    <a:cubicBezTo>
                      <a:pt x="20051" y="201"/>
                      <a:pt x="19750" y="201"/>
                      <a:pt x="19524" y="100"/>
                    </a:cubicBezTo>
                    <a:lnTo>
                      <a:pt x="18597" y="100"/>
                    </a:lnTo>
                    <a:cubicBezTo>
                      <a:pt x="18171" y="100"/>
                      <a:pt x="17870" y="0"/>
                      <a:pt x="17444" y="0"/>
                    </a:cubicBezTo>
                    <a:close/>
                  </a:path>
                </a:pathLst>
              </a:custGeom>
              <a:solidFill>
                <a:srgbClr val="EB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0"/>
              <p:cNvSpPr/>
              <p:nvPr/>
            </p:nvSpPr>
            <p:spPr>
              <a:xfrm>
                <a:off x="5004467" y="2871890"/>
                <a:ext cx="190769" cy="190810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9301" extrusionOk="0">
                    <a:moveTo>
                      <a:pt x="5114" y="921"/>
                    </a:moveTo>
                    <a:cubicBezTo>
                      <a:pt x="6309" y="921"/>
                      <a:pt x="7381" y="1797"/>
                      <a:pt x="7945" y="2834"/>
                    </a:cubicBezTo>
                    <a:cubicBezTo>
                      <a:pt x="8371" y="3762"/>
                      <a:pt x="8371" y="4614"/>
                      <a:pt x="8145" y="5541"/>
                    </a:cubicBezTo>
                    <a:cubicBezTo>
                      <a:pt x="8045" y="6067"/>
                      <a:pt x="7845" y="6594"/>
                      <a:pt x="7519" y="6995"/>
                    </a:cubicBezTo>
                    <a:cubicBezTo>
                      <a:pt x="6792" y="8047"/>
                      <a:pt x="5764" y="8248"/>
                      <a:pt x="4712" y="8373"/>
                    </a:cubicBezTo>
                    <a:cubicBezTo>
                      <a:pt x="4557" y="8403"/>
                      <a:pt x="4409" y="8417"/>
                      <a:pt x="4266" y="8417"/>
                    </a:cubicBezTo>
                    <a:cubicBezTo>
                      <a:pt x="3441" y="8417"/>
                      <a:pt x="2796" y="7955"/>
                      <a:pt x="2005" y="7421"/>
                    </a:cubicBezTo>
                    <a:cubicBezTo>
                      <a:pt x="1153" y="6794"/>
                      <a:pt x="852" y="5967"/>
                      <a:pt x="852" y="5015"/>
                    </a:cubicBezTo>
                    <a:cubicBezTo>
                      <a:pt x="752" y="3987"/>
                      <a:pt x="1153" y="3035"/>
                      <a:pt x="2005" y="2308"/>
                    </a:cubicBezTo>
                    <a:cubicBezTo>
                      <a:pt x="2206" y="2108"/>
                      <a:pt x="2406" y="1782"/>
                      <a:pt x="2732" y="1681"/>
                    </a:cubicBezTo>
                    <a:cubicBezTo>
                      <a:pt x="3258" y="1155"/>
                      <a:pt x="3885" y="955"/>
                      <a:pt x="4612" y="955"/>
                    </a:cubicBezTo>
                    <a:lnTo>
                      <a:pt x="4712" y="955"/>
                    </a:lnTo>
                    <a:cubicBezTo>
                      <a:pt x="4847" y="932"/>
                      <a:pt x="4981" y="921"/>
                      <a:pt x="5114" y="921"/>
                    </a:cubicBezTo>
                    <a:close/>
                    <a:moveTo>
                      <a:pt x="4615" y="0"/>
                    </a:moveTo>
                    <a:cubicBezTo>
                      <a:pt x="3595" y="0"/>
                      <a:pt x="2505" y="73"/>
                      <a:pt x="1779" y="1055"/>
                    </a:cubicBezTo>
                    <a:cubicBezTo>
                      <a:pt x="1579" y="1255"/>
                      <a:pt x="1253" y="1155"/>
                      <a:pt x="1153" y="1481"/>
                    </a:cubicBezTo>
                    <a:cubicBezTo>
                      <a:pt x="1053" y="1982"/>
                      <a:pt x="627" y="2308"/>
                      <a:pt x="426" y="2834"/>
                    </a:cubicBezTo>
                    <a:cubicBezTo>
                      <a:pt x="326" y="3235"/>
                      <a:pt x="125" y="3762"/>
                      <a:pt x="0" y="4188"/>
                    </a:cubicBezTo>
                    <a:cubicBezTo>
                      <a:pt x="0" y="4714"/>
                      <a:pt x="125" y="5115"/>
                      <a:pt x="125" y="5541"/>
                    </a:cubicBezTo>
                    <a:cubicBezTo>
                      <a:pt x="226" y="5967"/>
                      <a:pt x="326" y="6368"/>
                      <a:pt x="426" y="6794"/>
                    </a:cubicBezTo>
                    <a:cubicBezTo>
                      <a:pt x="526" y="7321"/>
                      <a:pt x="952" y="7747"/>
                      <a:pt x="1378" y="8047"/>
                    </a:cubicBezTo>
                    <a:cubicBezTo>
                      <a:pt x="1679" y="8373"/>
                      <a:pt x="2005" y="8574"/>
                      <a:pt x="2406" y="8774"/>
                    </a:cubicBezTo>
                    <a:cubicBezTo>
                      <a:pt x="3033" y="9000"/>
                      <a:pt x="3659" y="9200"/>
                      <a:pt x="4286" y="9200"/>
                    </a:cubicBezTo>
                    <a:cubicBezTo>
                      <a:pt x="4386" y="9200"/>
                      <a:pt x="4511" y="9100"/>
                      <a:pt x="4511" y="9100"/>
                    </a:cubicBezTo>
                    <a:cubicBezTo>
                      <a:pt x="4712" y="9250"/>
                      <a:pt x="4944" y="9301"/>
                      <a:pt x="5166" y="9301"/>
                    </a:cubicBezTo>
                    <a:cubicBezTo>
                      <a:pt x="5389" y="9301"/>
                      <a:pt x="5602" y="9250"/>
                      <a:pt x="5764" y="9200"/>
                    </a:cubicBezTo>
                    <a:cubicBezTo>
                      <a:pt x="6592" y="8874"/>
                      <a:pt x="7419" y="8473"/>
                      <a:pt x="8145" y="7847"/>
                    </a:cubicBezTo>
                    <a:cubicBezTo>
                      <a:pt x="8672" y="7321"/>
                      <a:pt x="8897" y="6594"/>
                      <a:pt x="9098" y="5867"/>
                    </a:cubicBezTo>
                    <a:cubicBezTo>
                      <a:pt x="9298" y="5240"/>
                      <a:pt x="9298" y="4388"/>
                      <a:pt x="9198" y="3661"/>
                    </a:cubicBezTo>
                    <a:cubicBezTo>
                      <a:pt x="8998" y="2609"/>
                      <a:pt x="8572" y="1681"/>
                      <a:pt x="7644" y="1155"/>
                    </a:cubicBezTo>
                    <a:cubicBezTo>
                      <a:pt x="6892" y="629"/>
                      <a:pt x="6065" y="2"/>
                      <a:pt x="5138" y="2"/>
                    </a:cubicBezTo>
                    <a:cubicBezTo>
                      <a:pt x="4967" y="2"/>
                      <a:pt x="4792" y="0"/>
                      <a:pt x="4615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0"/>
              <p:cNvSpPr/>
              <p:nvPr/>
            </p:nvSpPr>
            <p:spPr>
              <a:xfrm>
                <a:off x="5019875" y="2890785"/>
                <a:ext cx="156324" cy="153780"/>
              </a:xfrm>
              <a:custGeom>
                <a:avLst/>
                <a:gdLst/>
                <a:ahLst/>
                <a:cxnLst/>
                <a:rect l="l" t="t" r="r" b="b"/>
                <a:pathLst>
                  <a:path w="7620" h="7496" extrusionOk="0">
                    <a:moveTo>
                      <a:pt x="4363" y="0"/>
                    </a:moveTo>
                    <a:cubicBezTo>
                      <a:pt x="4230" y="0"/>
                      <a:pt x="4096" y="11"/>
                      <a:pt x="3961" y="34"/>
                    </a:cubicBezTo>
                    <a:lnTo>
                      <a:pt x="3861" y="34"/>
                    </a:lnTo>
                    <a:cubicBezTo>
                      <a:pt x="3134" y="34"/>
                      <a:pt x="2507" y="234"/>
                      <a:pt x="1981" y="760"/>
                    </a:cubicBezTo>
                    <a:cubicBezTo>
                      <a:pt x="1655" y="861"/>
                      <a:pt x="1455" y="1187"/>
                      <a:pt x="1254" y="1387"/>
                    </a:cubicBezTo>
                    <a:cubicBezTo>
                      <a:pt x="402" y="2114"/>
                      <a:pt x="1" y="3066"/>
                      <a:pt x="101" y="4094"/>
                    </a:cubicBezTo>
                    <a:cubicBezTo>
                      <a:pt x="101" y="5046"/>
                      <a:pt x="402" y="5873"/>
                      <a:pt x="1254" y="6500"/>
                    </a:cubicBezTo>
                    <a:cubicBezTo>
                      <a:pt x="2045" y="7034"/>
                      <a:pt x="2690" y="7496"/>
                      <a:pt x="3515" y="7496"/>
                    </a:cubicBezTo>
                    <a:cubicBezTo>
                      <a:pt x="3658" y="7496"/>
                      <a:pt x="3806" y="7482"/>
                      <a:pt x="3961" y="7452"/>
                    </a:cubicBezTo>
                    <a:cubicBezTo>
                      <a:pt x="5013" y="7327"/>
                      <a:pt x="6041" y="7126"/>
                      <a:pt x="6768" y="6074"/>
                    </a:cubicBezTo>
                    <a:cubicBezTo>
                      <a:pt x="7094" y="5673"/>
                      <a:pt x="7294" y="5146"/>
                      <a:pt x="7394" y="4620"/>
                    </a:cubicBezTo>
                    <a:cubicBezTo>
                      <a:pt x="7620" y="3693"/>
                      <a:pt x="7620" y="2841"/>
                      <a:pt x="7194" y="1913"/>
                    </a:cubicBezTo>
                    <a:cubicBezTo>
                      <a:pt x="6630" y="876"/>
                      <a:pt x="5558" y="0"/>
                      <a:pt x="4363" y="0"/>
                    </a:cubicBezTo>
                    <a:close/>
                  </a:path>
                </a:pathLst>
              </a:custGeom>
              <a:solidFill>
                <a:srgbClr val="EB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0"/>
              <p:cNvSpPr/>
              <p:nvPr/>
            </p:nvSpPr>
            <p:spPr>
              <a:xfrm>
                <a:off x="5248694" y="2910542"/>
                <a:ext cx="612906" cy="410813"/>
              </a:xfrm>
              <a:custGeom>
                <a:avLst/>
                <a:gdLst/>
                <a:ahLst/>
                <a:cxnLst/>
                <a:rect l="l" t="t" r="r" b="b"/>
                <a:pathLst>
                  <a:path w="29876" h="20025" extrusionOk="0">
                    <a:moveTo>
                      <a:pt x="4186" y="483"/>
                    </a:moveTo>
                    <a:cubicBezTo>
                      <a:pt x="4429" y="483"/>
                      <a:pt x="4671" y="495"/>
                      <a:pt x="4913" y="524"/>
                    </a:cubicBezTo>
                    <a:cubicBezTo>
                      <a:pt x="6267" y="524"/>
                      <a:pt x="7645" y="725"/>
                      <a:pt x="8898" y="1051"/>
                    </a:cubicBezTo>
                    <a:cubicBezTo>
                      <a:pt x="9725" y="1251"/>
                      <a:pt x="10653" y="1477"/>
                      <a:pt x="11505" y="1777"/>
                    </a:cubicBezTo>
                    <a:cubicBezTo>
                      <a:pt x="12532" y="2103"/>
                      <a:pt x="13485" y="2404"/>
                      <a:pt x="14312" y="2930"/>
                    </a:cubicBezTo>
                    <a:cubicBezTo>
                      <a:pt x="14838" y="3231"/>
                      <a:pt x="15364" y="3356"/>
                      <a:pt x="15790" y="3657"/>
                    </a:cubicBezTo>
                    <a:cubicBezTo>
                      <a:pt x="16417" y="3983"/>
                      <a:pt x="16818" y="4384"/>
                      <a:pt x="17445" y="4710"/>
                    </a:cubicBezTo>
                    <a:cubicBezTo>
                      <a:pt x="18071" y="5011"/>
                      <a:pt x="18698" y="5437"/>
                      <a:pt x="19324" y="5963"/>
                    </a:cubicBezTo>
                    <a:cubicBezTo>
                      <a:pt x="19750" y="6364"/>
                      <a:pt x="20277" y="6489"/>
                      <a:pt x="20577" y="7116"/>
                    </a:cubicBezTo>
                    <a:cubicBezTo>
                      <a:pt x="20678" y="7316"/>
                      <a:pt x="21003" y="7417"/>
                      <a:pt x="21204" y="7617"/>
                    </a:cubicBezTo>
                    <a:cubicBezTo>
                      <a:pt x="21730" y="8043"/>
                      <a:pt x="22156" y="8469"/>
                      <a:pt x="22457" y="8996"/>
                    </a:cubicBezTo>
                    <a:cubicBezTo>
                      <a:pt x="23084" y="9722"/>
                      <a:pt x="23710" y="10449"/>
                      <a:pt x="24136" y="11276"/>
                    </a:cubicBezTo>
                    <a:cubicBezTo>
                      <a:pt x="24562" y="12128"/>
                      <a:pt x="24963" y="12955"/>
                      <a:pt x="25289" y="13783"/>
                    </a:cubicBezTo>
                    <a:cubicBezTo>
                      <a:pt x="25490" y="14108"/>
                      <a:pt x="25490" y="14509"/>
                      <a:pt x="25590" y="14835"/>
                    </a:cubicBezTo>
                    <a:cubicBezTo>
                      <a:pt x="25690" y="15036"/>
                      <a:pt x="25816" y="15036"/>
                      <a:pt x="26016" y="15036"/>
                    </a:cubicBezTo>
                    <a:cubicBezTo>
                      <a:pt x="26542" y="14935"/>
                      <a:pt x="26943" y="14635"/>
                      <a:pt x="27470" y="14509"/>
                    </a:cubicBezTo>
                    <a:cubicBezTo>
                      <a:pt x="27896" y="14309"/>
                      <a:pt x="28197" y="14108"/>
                      <a:pt x="28723" y="14008"/>
                    </a:cubicBezTo>
                    <a:cubicBezTo>
                      <a:pt x="28790" y="14008"/>
                      <a:pt x="28868" y="13952"/>
                      <a:pt x="28942" y="13952"/>
                    </a:cubicBezTo>
                    <a:cubicBezTo>
                      <a:pt x="28979" y="13952"/>
                      <a:pt x="29015" y="13966"/>
                      <a:pt x="29049" y="14008"/>
                    </a:cubicBezTo>
                    <a:lnTo>
                      <a:pt x="29049" y="14409"/>
                    </a:lnTo>
                    <a:lnTo>
                      <a:pt x="28096" y="17241"/>
                    </a:lnTo>
                    <a:cubicBezTo>
                      <a:pt x="27896" y="17868"/>
                      <a:pt x="27695" y="18595"/>
                      <a:pt x="27269" y="19121"/>
                    </a:cubicBezTo>
                    <a:cubicBezTo>
                      <a:pt x="27159" y="19231"/>
                      <a:pt x="27072" y="19311"/>
                      <a:pt x="26982" y="19311"/>
                    </a:cubicBezTo>
                    <a:cubicBezTo>
                      <a:pt x="26909" y="19311"/>
                      <a:pt x="26833" y="19257"/>
                      <a:pt x="26743" y="19121"/>
                    </a:cubicBezTo>
                    <a:cubicBezTo>
                      <a:pt x="26706" y="19039"/>
                      <a:pt x="26670" y="19016"/>
                      <a:pt x="26627" y="19016"/>
                    </a:cubicBezTo>
                    <a:cubicBezTo>
                      <a:pt x="26577" y="19016"/>
                      <a:pt x="26518" y="19048"/>
                      <a:pt x="26440" y="19048"/>
                    </a:cubicBezTo>
                    <a:cubicBezTo>
                      <a:pt x="26403" y="19048"/>
                      <a:pt x="26363" y="19041"/>
                      <a:pt x="26317" y="19021"/>
                    </a:cubicBezTo>
                    <a:cubicBezTo>
                      <a:pt x="25189" y="18695"/>
                      <a:pt x="24237" y="18168"/>
                      <a:pt x="23084" y="17767"/>
                    </a:cubicBezTo>
                    <a:cubicBezTo>
                      <a:pt x="22883" y="17642"/>
                      <a:pt x="22557" y="17442"/>
                      <a:pt x="22357" y="17341"/>
                    </a:cubicBezTo>
                    <a:cubicBezTo>
                      <a:pt x="22307" y="17341"/>
                      <a:pt x="22257" y="17366"/>
                      <a:pt x="22219" y="17366"/>
                    </a:cubicBezTo>
                    <a:cubicBezTo>
                      <a:pt x="22181" y="17366"/>
                      <a:pt x="22156" y="17341"/>
                      <a:pt x="22156" y="17241"/>
                    </a:cubicBezTo>
                    <a:cubicBezTo>
                      <a:pt x="22156" y="17141"/>
                      <a:pt x="22257" y="17141"/>
                      <a:pt x="22357" y="17016"/>
                    </a:cubicBezTo>
                    <a:cubicBezTo>
                      <a:pt x="22683" y="16915"/>
                      <a:pt x="22983" y="16715"/>
                      <a:pt x="23309" y="16615"/>
                    </a:cubicBezTo>
                    <a:cubicBezTo>
                      <a:pt x="23610" y="16615"/>
                      <a:pt x="23936" y="16514"/>
                      <a:pt x="24136" y="16289"/>
                    </a:cubicBezTo>
                    <a:cubicBezTo>
                      <a:pt x="24237" y="16189"/>
                      <a:pt x="24337" y="16189"/>
                      <a:pt x="24437" y="16189"/>
                    </a:cubicBezTo>
                    <a:cubicBezTo>
                      <a:pt x="24537" y="16227"/>
                      <a:pt x="24611" y="16243"/>
                      <a:pt x="24665" y="16243"/>
                    </a:cubicBezTo>
                    <a:cubicBezTo>
                      <a:pt x="24894" y="16243"/>
                      <a:pt x="24763" y="15945"/>
                      <a:pt x="24763" y="15762"/>
                    </a:cubicBezTo>
                    <a:cubicBezTo>
                      <a:pt x="24437" y="15036"/>
                      <a:pt x="24136" y="14209"/>
                      <a:pt x="23610" y="13582"/>
                    </a:cubicBezTo>
                    <a:cubicBezTo>
                      <a:pt x="23084" y="13056"/>
                      <a:pt x="22683" y="12429"/>
                      <a:pt x="22156" y="11903"/>
                    </a:cubicBezTo>
                    <a:cubicBezTo>
                      <a:pt x="21304" y="11076"/>
                      <a:pt x="20377" y="10249"/>
                      <a:pt x="19324" y="9497"/>
                    </a:cubicBezTo>
                    <a:cubicBezTo>
                      <a:pt x="17971" y="8569"/>
                      <a:pt x="16417" y="7943"/>
                      <a:pt x="14838" y="7216"/>
                    </a:cubicBezTo>
                    <a:cubicBezTo>
                      <a:pt x="14312" y="6990"/>
                      <a:pt x="13685" y="6790"/>
                      <a:pt x="13059" y="6589"/>
                    </a:cubicBezTo>
                    <a:cubicBezTo>
                      <a:pt x="11906" y="6264"/>
                      <a:pt x="10778" y="5963"/>
                      <a:pt x="9625" y="5737"/>
                    </a:cubicBezTo>
                    <a:cubicBezTo>
                      <a:pt x="8898" y="5637"/>
                      <a:pt x="8146" y="5336"/>
                      <a:pt x="7419" y="5336"/>
                    </a:cubicBezTo>
                    <a:cubicBezTo>
                      <a:pt x="6694" y="5336"/>
                      <a:pt x="5953" y="5198"/>
                      <a:pt x="5268" y="5198"/>
                    </a:cubicBezTo>
                    <a:cubicBezTo>
                      <a:pt x="5078" y="5198"/>
                      <a:pt x="4892" y="5209"/>
                      <a:pt x="4713" y="5236"/>
                    </a:cubicBezTo>
                    <a:lnTo>
                      <a:pt x="2632" y="5236"/>
                    </a:lnTo>
                    <a:cubicBezTo>
                      <a:pt x="2106" y="5236"/>
                      <a:pt x="1680" y="5336"/>
                      <a:pt x="1154" y="5437"/>
                    </a:cubicBezTo>
                    <a:cubicBezTo>
                      <a:pt x="1054" y="5437"/>
                      <a:pt x="953" y="5437"/>
                      <a:pt x="853" y="5236"/>
                    </a:cubicBezTo>
                    <a:lnTo>
                      <a:pt x="853" y="4610"/>
                    </a:lnTo>
                    <a:cubicBezTo>
                      <a:pt x="753" y="3657"/>
                      <a:pt x="753" y="2830"/>
                      <a:pt x="953" y="1878"/>
                    </a:cubicBezTo>
                    <a:cubicBezTo>
                      <a:pt x="1254" y="850"/>
                      <a:pt x="1254" y="725"/>
                      <a:pt x="2407" y="625"/>
                    </a:cubicBezTo>
                    <a:cubicBezTo>
                      <a:pt x="3009" y="554"/>
                      <a:pt x="3599" y="483"/>
                      <a:pt x="4186" y="483"/>
                    </a:cubicBezTo>
                    <a:close/>
                    <a:moveTo>
                      <a:pt x="4345" y="1"/>
                    </a:moveTo>
                    <a:cubicBezTo>
                      <a:pt x="3674" y="1"/>
                      <a:pt x="3004" y="56"/>
                      <a:pt x="2307" y="224"/>
                    </a:cubicBezTo>
                    <a:cubicBezTo>
                      <a:pt x="2106" y="224"/>
                      <a:pt x="1881" y="324"/>
                      <a:pt x="1580" y="324"/>
                    </a:cubicBezTo>
                    <a:cubicBezTo>
                      <a:pt x="427" y="324"/>
                      <a:pt x="126" y="725"/>
                      <a:pt x="1" y="1677"/>
                    </a:cubicBezTo>
                    <a:cubicBezTo>
                      <a:pt x="1" y="2203"/>
                      <a:pt x="226" y="2604"/>
                      <a:pt x="126" y="3031"/>
                    </a:cubicBezTo>
                    <a:cubicBezTo>
                      <a:pt x="1" y="3657"/>
                      <a:pt x="1" y="4284"/>
                      <a:pt x="126" y="5011"/>
                    </a:cubicBezTo>
                    <a:cubicBezTo>
                      <a:pt x="126" y="5111"/>
                      <a:pt x="327" y="5236"/>
                      <a:pt x="226" y="5437"/>
                    </a:cubicBezTo>
                    <a:cubicBezTo>
                      <a:pt x="327" y="5737"/>
                      <a:pt x="327" y="6063"/>
                      <a:pt x="527" y="6264"/>
                    </a:cubicBezTo>
                    <a:cubicBezTo>
                      <a:pt x="620" y="6357"/>
                      <a:pt x="709" y="6390"/>
                      <a:pt x="795" y="6390"/>
                    </a:cubicBezTo>
                    <a:cubicBezTo>
                      <a:pt x="918" y="6390"/>
                      <a:pt x="1036" y="6323"/>
                      <a:pt x="1154" y="6264"/>
                    </a:cubicBezTo>
                    <a:cubicBezTo>
                      <a:pt x="1187" y="6230"/>
                      <a:pt x="1223" y="6219"/>
                      <a:pt x="1257" y="6219"/>
                    </a:cubicBezTo>
                    <a:cubicBezTo>
                      <a:pt x="1324" y="6219"/>
                      <a:pt x="1379" y="6264"/>
                      <a:pt x="1379" y="6264"/>
                    </a:cubicBezTo>
                    <a:cubicBezTo>
                      <a:pt x="1780" y="6163"/>
                      <a:pt x="2106" y="6163"/>
                      <a:pt x="2507" y="6163"/>
                    </a:cubicBezTo>
                    <a:cubicBezTo>
                      <a:pt x="3115" y="6082"/>
                      <a:pt x="3707" y="5936"/>
                      <a:pt x="4296" y="5936"/>
                    </a:cubicBezTo>
                    <a:cubicBezTo>
                      <a:pt x="4435" y="5936"/>
                      <a:pt x="4574" y="5944"/>
                      <a:pt x="4713" y="5963"/>
                    </a:cubicBezTo>
                    <a:cubicBezTo>
                      <a:pt x="5439" y="6063"/>
                      <a:pt x="6267" y="6063"/>
                      <a:pt x="7119" y="6163"/>
                    </a:cubicBezTo>
                    <a:cubicBezTo>
                      <a:pt x="7745" y="6264"/>
                      <a:pt x="8472" y="6364"/>
                      <a:pt x="9199" y="6489"/>
                    </a:cubicBezTo>
                    <a:cubicBezTo>
                      <a:pt x="9926" y="6589"/>
                      <a:pt x="10552" y="6690"/>
                      <a:pt x="11279" y="6890"/>
                    </a:cubicBezTo>
                    <a:cubicBezTo>
                      <a:pt x="12232" y="7116"/>
                      <a:pt x="13284" y="7417"/>
                      <a:pt x="14211" y="7742"/>
                    </a:cubicBezTo>
                    <a:cubicBezTo>
                      <a:pt x="14938" y="8043"/>
                      <a:pt x="15790" y="8369"/>
                      <a:pt x="16517" y="8770"/>
                    </a:cubicBezTo>
                    <a:cubicBezTo>
                      <a:pt x="17670" y="9196"/>
                      <a:pt x="18698" y="9823"/>
                      <a:pt x="19750" y="10549"/>
                    </a:cubicBezTo>
                    <a:cubicBezTo>
                      <a:pt x="20803" y="11376"/>
                      <a:pt x="21730" y="12229"/>
                      <a:pt x="22557" y="13156"/>
                    </a:cubicBezTo>
                    <a:cubicBezTo>
                      <a:pt x="23084" y="13783"/>
                      <a:pt x="23510" y="14409"/>
                      <a:pt x="23936" y="15136"/>
                    </a:cubicBezTo>
                    <a:cubicBezTo>
                      <a:pt x="24036" y="15261"/>
                      <a:pt x="24136" y="15462"/>
                      <a:pt x="23710" y="15562"/>
                    </a:cubicBezTo>
                    <a:cubicBezTo>
                      <a:pt x="23410" y="15662"/>
                      <a:pt x="23084" y="15662"/>
                      <a:pt x="22783" y="15888"/>
                    </a:cubicBezTo>
                    <a:cubicBezTo>
                      <a:pt x="22257" y="16189"/>
                      <a:pt x="21630" y="16389"/>
                      <a:pt x="21304" y="16915"/>
                    </a:cubicBezTo>
                    <a:cubicBezTo>
                      <a:pt x="21104" y="17241"/>
                      <a:pt x="21204" y="17442"/>
                      <a:pt x="21430" y="17642"/>
                    </a:cubicBezTo>
                    <a:cubicBezTo>
                      <a:pt x="22156" y="18168"/>
                      <a:pt x="22983" y="18494"/>
                      <a:pt x="23811" y="18795"/>
                    </a:cubicBezTo>
                    <a:cubicBezTo>
                      <a:pt x="24763" y="19221"/>
                      <a:pt x="25690" y="19522"/>
                      <a:pt x="26643" y="19948"/>
                    </a:cubicBezTo>
                    <a:cubicBezTo>
                      <a:pt x="26803" y="19999"/>
                      <a:pt x="26950" y="20024"/>
                      <a:pt x="27086" y="20024"/>
                    </a:cubicBezTo>
                    <a:cubicBezTo>
                      <a:pt x="27479" y="20024"/>
                      <a:pt x="27772" y="19813"/>
                      <a:pt x="27996" y="19422"/>
                    </a:cubicBezTo>
                    <a:cubicBezTo>
                      <a:pt x="28522" y="18695"/>
                      <a:pt x="28723" y="17868"/>
                      <a:pt x="29149" y="17141"/>
                    </a:cubicBezTo>
                    <a:cubicBezTo>
                      <a:pt x="29249" y="17016"/>
                      <a:pt x="29249" y="16915"/>
                      <a:pt x="29249" y="16715"/>
                    </a:cubicBezTo>
                    <a:lnTo>
                      <a:pt x="29249" y="16389"/>
                    </a:lnTo>
                    <a:cubicBezTo>
                      <a:pt x="29575" y="15988"/>
                      <a:pt x="29450" y="15562"/>
                      <a:pt x="29575" y="15136"/>
                    </a:cubicBezTo>
                    <a:cubicBezTo>
                      <a:pt x="29675" y="14735"/>
                      <a:pt x="29450" y="14309"/>
                      <a:pt x="29775" y="13883"/>
                    </a:cubicBezTo>
                    <a:cubicBezTo>
                      <a:pt x="29876" y="13783"/>
                      <a:pt x="29876" y="13582"/>
                      <a:pt x="29775" y="13382"/>
                    </a:cubicBezTo>
                    <a:cubicBezTo>
                      <a:pt x="29675" y="13256"/>
                      <a:pt x="29575" y="13256"/>
                      <a:pt x="29450" y="13256"/>
                    </a:cubicBezTo>
                    <a:cubicBezTo>
                      <a:pt x="28623" y="13382"/>
                      <a:pt x="27795" y="13582"/>
                      <a:pt x="27069" y="14008"/>
                    </a:cubicBezTo>
                    <a:cubicBezTo>
                      <a:pt x="26860" y="14167"/>
                      <a:pt x="26699" y="14247"/>
                      <a:pt x="26568" y="14247"/>
                    </a:cubicBezTo>
                    <a:cubicBezTo>
                      <a:pt x="26368" y="14247"/>
                      <a:pt x="26237" y="14061"/>
                      <a:pt x="26116" y="13682"/>
                    </a:cubicBezTo>
                    <a:lnTo>
                      <a:pt x="26116" y="13582"/>
                    </a:lnTo>
                    <a:cubicBezTo>
                      <a:pt x="25590" y="12855"/>
                      <a:pt x="25389" y="12003"/>
                      <a:pt x="24963" y="11276"/>
                    </a:cubicBezTo>
                    <a:cubicBezTo>
                      <a:pt x="24562" y="10549"/>
                      <a:pt x="24136" y="9823"/>
                      <a:pt x="23610" y="9296"/>
                    </a:cubicBezTo>
                    <a:cubicBezTo>
                      <a:pt x="23084" y="8670"/>
                      <a:pt x="22557" y="8043"/>
                      <a:pt x="22056" y="7517"/>
                    </a:cubicBezTo>
                    <a:cubicBezTo>
                      <a:pt x="21204" y="6589"/>
                      <a:pt x="20176" y="5863"/>
                      <a:pt x="19224" y="5111"/>
                    </a:cubicBezTo>
                    <a:cubicBezTo>
                      <a:pt x="18497" y="4484"/>
                      <a:pt x="17670" y="4083"/>
                      <a:pt x="16818" y="3557"/>
                    </a:cubicBezTo>
                    <a:cubicBezTo>
                      <a:pt x="15665" y="2930"/>
                      <a:pt x="14537" y="2404"/>
                      <a:pt x="13384" y="1878"/>
                    </a:cubicBezTo>
                    <a:cubicBezTo>
                      <a:pt x="12532" y="1477"/>
                      <a:pt x="11605" y="1251"/>
                      <a:pt x="10778" y="950"/>
                    </a:cubicBezTo>
                    <a:cubicBezTo>
                      <a:pt x="9299" y="524"/>
                      <a:pt x="7745" y="224"/>
                      <a:pt x="6267" y="98"/>
                    </a:cubicBezTo>
                    <a:cubicBezTo>
                      <a:pt x="5610" y="50"/>
                      <a:pt x="4977" y="1"/>
                      <a:pt x="4345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0"/>
              <p:cNvSpPr/>
              <p:nvPr/>
            </p:nvSpPr>
            <p:spPr>
              <a:xfrm>
                <a:off x="5264122" y="2920431"/>
                <a:ext cx="580513" cy="386277"/>
              </a:xfrm>
              <a:custGeom>
                <a:avLst/>
                <a:gdLst/>
                <a:ahLst/>
                <a:cxnLst/>
                <a:rect l="l" t="t" r="r" b="b"/>
                <a:pathLst>
                  <a:path w="28297" h="18829" extrusionOk="0">
                    <a:moveTo>
                      <a:pt x="3434" y="1"/>
                    </a:moveTo>
                    <a:cubicBezTo>
                      <a:pt x="2847" y="1"/>
                      <a:pt x="2257" y="72"/>
                      <a:pt x="1655" y="143"/>
                    </a:cubicBezTo>
                    <a:cubicBezTo>
                      <a:pt x="502" y="243"/>
                      <a:pt x="502" y="368"/>
                      <a:pt x="201" y="1396"/>
                    </a:cubicBezTo>
                    <a:cubicBezTo>
                      <a:pt x="1" y="2348"/>
                      <a:pt x="1" y="3175"/>
                      <a:pt x="101" y="4128"/>
                    </a:cubicBezTo>
                    <a:lnTo>
                      <a:pt x="101" y="4754"/>
                    </a:lnTo>
                    <a:cubicBezTo>
                      <a:pt x="201" y="4955"/>
                      <a:pt x="302" y="4955"/>
                      <a:pt x="402" y="4955"/>
                    </a:cubicBezTo>
                    <a:cubicBezTo>
                      <a:pt x="928" y="4854"/>
                      <a:pt x="1354" y="4754"/>
                      <a:pt x="1880" y="4754"/>
                    </a:cubicBezTo>
                    <a:lnTo>
                      <a:pt x="3961" y="4754"/>
                    </a:lnTo>
                    <a:cubicBezTo>
                      <a:pt x="4140" y="4727"/>
                      <a:pt x="4326" y="4716"/>
                      <a:pt x="4516" y="4716"/>
                    </a:cubicBezTo>
                    <a:cubicBezTo>
                      <a:pt x="5201" y="4716"/>
                      <a:pt x="5942" y="4854"/>
                      <a:pt x="6667" y="4854"/>
                    </a:cubicBezTo>
                    <a:cubicBezTo>
                      <a:pt x="7394" y="4854"/>
                      <a:pt x="8146" y="5155"/>
                      <a:pt x="8873" y="5255"/>
                    </a:cubicBezTo>
                    <a:cubicBezTo>
                      <a:pt x="10026" y="5481"/>
                      <a:pt x="11154" y="5782"/>
                      <a:pt x="12307" y="6107"/>
                    </a:cubicBezTo>
                    <a:cubicBezTo>
                      <a:pt x="12933" y="6308"/>
                      <a:pt x="13560" y="6508"/>
                      <a:pt x="14086" y="6734"/>
                    </a:cubicBezTo>
                    <a:cubicBezTo>
                      <a:pt x="15665" y="7461"/>
                      <a:pt x="17219" y="8087"/>
                      <a:pt x="18572" y="9015"/>
                    </a:cubicBezTo>
                    <a:cubicBezTo>
                      <a:pt x="19625" y="9767"/>
                      <a:pt x="20552" y="10594"/>
                      <a:pt x="21404" y="11421"/>
                    </a:cubicBezTo>
                    <a:cubicBezTo>
                      <a:pt x="21931" y="11947"/>
                      <a:pt x="22332" y="12574"/>
                      <a:pt x="22858" y="13100"/>
                    </a:cubicBezTo>
                    <a:cubicBezTo>
                      <a:pt x="23384" y="13727"/>
                      <a:pt x="23685" y="14554"/>
                      <a:pt x="24011" y="15280"/>
                    </a:cubicBezTo>
                    <a:cubicBezTo>
                      <a:pt x="24011" y="15463"/>
                      <a:pt x="24142" y="15761"/>
                      <a:pt x="23913" y="15761"/>
                    </a:cubicBezTo>
                    <a:cubicBezTo>
                      <a:pt x="23859" y="15761"/>
                      <a:pt x="23785" y="15745"/>
                      <a:pt x="23685" y="15707"/>
                    </a:cubicBezTo>
                    <a:cubicBezTo>
                      <a:pt x="23585" y="15707"/>
                      <a:pt x="23485" y="15707"/>
                      <a:pt x="23384" y="15807"/>
                    </a:cubicBezTo>
                    <a:cubicBezTo>
                      <a:pt x="23184" y="16032"/>
                      <a:pt x="22858" y="16133"/>
                      <a:pt x="22557" y="16133"/>
                    </a:cubicBezTo>
                    <a:cubicBezTo>
                      <a:pt x="22231" y="16233"/>
                      <a:pt x="21931" y="16433"/>
                      <a:pt x="21605" y="16534"/>
                    </a:cubicBezTo>
                    <a:cubicBezTo>
                      <a:pt x="21505" y="16659"/>
                      <a:pt x="21404" y="16659"/>
                      <a:pt x="21404" y="16759"/>
                    </a:cubicBezTo>
                    <a:cubicBezTo>
                      <a:pt x="21404" y="16859"/>
                      <a:pt x="21429" y="16884"/>
                      <a:pt x="21467" y="16884"/>
                    </a:cubicBezTo>
                    <a:cubicBezTo>
                      <a:pt x="21505" y="16884"/>
                      <a:pt x="21555" y="16859"/>
                      <a:pt x="21605" y="16859"/>
                    </a:cubicBezTo>
                    <a:cubicBezTo>
                      <a:pt x="21805" y="16960"/>
                      <a:pt x="22131" y="17160"/>
                      <a:pt x="22332" y="17285"/>
                    </a:cubicBezTo>
                    <a:cubicBezTo>
                      <a:pt x="23485" y="17686"/>
                      <a:pt x="24437" y="18213"/>
                      <a:pt x="25565" y="18539"/>
                    </a:cubicBezTo>
                    <a:cubicBezTo>
                      <a:pt x="25611" y="18559"/>
                      <a:pt x="25651" y="18566"/>
                      <a:pt x="25688" y="18566"/>
                    </a:cubicBezTo>
                    <a:cubicBezTo>
                      <a:pt x="25766" y="18566"/>
                      <a:pt x="25825" y="18534"/>
                      <a:pt x="25875" y="18534"/>
                    </a:cubicBezTo>
                    <a:cubicBezTo>
                      <a:pt x="25918" y="18534"/>
                      <a:pt x="25954" y="18557"/>
                      <a:pt x="25991" y="18639"/>
                    </a:cubicBezTo>
                    <a:cubicBezTo>
                      <a:pt x="26081" y="18775"/>
                      <a:pt x="26157" y="18829"/>
                      <a:pt x="26230" y="18829"/>
                    </a:cubicBezTo>
                    <a:cubicBezTo>
                      <a:pt x="26320" y="18829"/>
                      <a:pt x="26407" y="18749"/>
                      <a:pt x="26517" y="18639"/>
                    </a:cubicBezTo>
                    <a:cubicBezTo>
                      <a:pt x="26943" y="18113"/>
                      <a:pt x="27144" y="17386"/>
                      <a:pt x="27344" y="16759"/>
                    </a:cubicBezTo>
                    <a:lnTo>
                      <a:pt x="28297" y="13927"/>
                    </a:lnTo>
                    <a:lnTo>
                      <a:pt x="28297" y="13526"/>
                    </a:lnTo>
                    <a:cubicBezTo>
                      <a:pt x="28263" y="13484"/>
                      <a:pt x="28227" y="13470"/>
                      <a:pt x="28190" y="13470"/>
                    </a:cubicBezTo>
                    <a:cubicBezTo>
                      <a:pt x="28116" y="13470"/>
                      <a:pt x="28038" y="13526"/>
                      <a:pt x="27971" y="13526"/>
                    </a:cubicBezTo>
                    <a:cubicBezTo>
                      <a:pt x="27445" y="13626"/>
                      <a:pt x="27144" y="13827"/>
                      <a:pt x="26718" y="14027"/>
                    </a:cubicBezTo>
                    <a:cubicBezTo>
                      <a:pt x="26191" y="14153"/>
                      <a:pt x="25790" y="14453"/>
                      <a:pt x="25264" y="14554"/>
                    </a:cubicBezTo>
                    <a:cubicBezTo>
                      <a:pt x="25064" y="14554"/>
                      <a:pt x="24938" y="14554"/>
                      <a:pt x="24838" y="14353"/>
                    </a:cubicBezTo>
                    <a:cubicBezTo>
                      <a:pt x="24738" y="14027"/>
                      <a:pt x="24738" y="13626"/>
                      <a:pt x="24537" y="13301"/>
                    </a:cubicBezTo>
                    <a:cubicBezTo>
                      <a:pt x="24211" y="12473"/>
                      <a:pt x="23810" y="11646"/>
                      <a:pt x="23384" y="10794"/>
                    </a:cubicBezTo>
                    <a:cubicBezTo>
                      <a:pt x="22958" y="9967"/>
                      <a:pt x="22332" y="9240"/>
                      <a:pt x="21705" y="8514"/>
                    </a:cubicBezTo>
                    <a:cubicBezTo>
                      <a:pt x="21404" y="7987"/>
                      <a:pt x="20978" y="7561"/>
                      <a:pt x="20452" y="7135"/>
                    </a:cubicBezTo>
                    <a:cubicBezTo>
                      <a:pt x="20251" y="6935"/>
                      <a:pt x="19926" y="6834"/>
                      <a:pt x="19825" y="6634"/>
                    </a:cubicBezTo>
                    <a:cubicBezTo>
                      <a:pt x="19525" y="6007"/>
                      <a:pt x="18998" y="5882"/>
                      <a:pt x="18572" y="5481"/>
                    </a:cubicBezTo>
                    <a:cubicBezTo>
                      <a:pt x="17946" y="4955"/>
                      <a:pt x="17319" y="4529"/>
                      <a:pt x="16693" y="4228"/>
                    </a:cubicBezTo>
                    <a:cubicBezTo>
                      <a:pt x="16066" y="3902"/>
                      <a:pt x="15665" y="3501"/>
                      <a:pt x="15038" y="3175"/>
                    </a:cubicBezTo>
                    <a:cubicBezTo>
                      <a:pt x="14612" y="2874"/>
                      <a:pt x="14086" y="2749"/>
                      <a:pt x="13560" y="2448"/>
                    </a:cubicBezTo>
                    <a:cubicBezTo>
                      <a:pt x="12733" y="1922"/>
                      <a:pt x="11780" y="1621"/>
                      <a:pt x="10753" y="1295"/>
                    </a:cubicBezTo>
                    <a:cubicBezTo>
                      <a:pt x="9901" y="995"/>
                      <a:pt x="8973" y="769"/>
                      <a:pt x="8146" y="569"/>
                    </a:cubicBezTo>
                    <a:cubicBezTo>
                      <a:pt x="6893" y="243"/>
                      <a:pt x="5515" y="42"/>
                      <a:pt x="4161" y="42"/>
                    </a:cubicBezTo>
                    <a:cubicBezTo>
                      <a:pt x="3919" y="13"/>
                      <a:pt x="3677" y="1"/>
                      <a:pt x="3434" y="1"/>
                    </a:cubicBezTo>
                    <a:close/>
                  </a:path>
                </a:pathLst>
              </a:custGeom>
              <a:solidFill>
                <a:srgbClr val="EBC0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0"/>
              <p:cNvSpPr/>
              <p:nvPr/>
            </p:nvSpPr>
            <p:spPr>
              <a:xfrm>
                <a:off x="5398853" y="3382522"/>
                <a:ext cx="85876" cy="92112"/>
              </a:xfrm>
              <a:custGeom>
                <a:avLst/>
                <a:gdLst/>
                <a:ahLst/>
                <a:cxnLst/>
                <a:rect l="l" t="t" r="r" b="b"/>
                <a:pathLst>
                  <a:path w="4186" h="4490" extrusionOk="0">
                    <a:moveTo>
                      <a:pt x="166" y="1"/>
                    </a:moveTo>
                    <a:cubicBezTo>
                      <a:pt x="126" y="1"/>
                      <a:pt x="100" y="26"/>
                      <a:pt x="100" y="76"/>
                    </a:cubicBezTo>
                    <a:cubicBezTo>
                      <a:pt x="0" y="76"/>
                      <a:pt x="0" y="176"/>
                      <a:pt x="100" y="276"/>
                    </a:cubicBezTo>
                    <a:cubicBezTo>
                      <a:pt x="326" y="502"/>
                      <a:pt x="426" y="803"/>
                      <a:pt x="627" y="1028"/>
                    </a:cubicBezTo>
                    <a:cubicBezTo>
                      <a:pt x="1153" y="1755"/>
                      <a:pt x="1780" y="2482"/>
                      <a:pt x="2406" y="3209"/>
                    </a:cubicBezTo>
                    <a:cubicBezTo>
                      <a:pt x="2707" y="3534"/>
                      <a:pt x="3133" y="3935"/>
                      <a:pt x="3559" y="4362"/>
                    </a:cubicBezTo>
                    <a:cubicBezTo>
                      <a:pt x="3559" y="4362"/>
                      <a:pt x="3623" y="4490"/>
                      <a:pt x="3700" y="4490"/>
                    </a:cubicBezTo>
                    <a:cubicBezTo>
                      <a:pt x="3720" y="4490"/>
                      <a:pt x="3740" y="4482"/>
                      <a:pt x="3760" y="4462"/>
                    </a:cubicBezTo>
                    <a:cubicBezTo>
                      <a:pt x="3860" y="4362"/>
                      <a:pt x="4085" y="4261"/>
                      <a:pt x="4085" y="4036"/>
                    </a:cubicBezTo>
                    <a:cubicBezTo>
                      <a:pt x="3960" y="3935"/>
                      <a:pt x="3960" y="3835"/>
                      <a:pt x="3960" y="3735"/>
                    </a:cubicBezTo>
                    <a:cubicBezTo>
                      <a:pt x="4186" y="3409"/>
                      <a:pt x="3960" y="3108"/>
                      <a:pt x="3659" y="2908"/>
                    </a:cubicBezTo>
                    <a:cubicBezTo>
                      <a:pt x="3334" y="2682"/>
                      <a:pt x="3033" y="2281"/>
                      <a:pt x="2707" y="2056"/>
                    </a:cubicBezTo>
                    <a:cubicBezTo>
                      <a:pt x="2406" y="1855"/>
                      <a:pt x="2080" y="1529"/>
                      <a:pt x="1880" y="1329"/>
                    </a:cubicBezTo>
                    <a:cubicBezTo>
                      <a:pt x="1454" y="803"/>
                      <a:pt x="827" y="502"/>
                      <a:pt x="326" y="76"/>
                    </a:cubicBezTo>
                    <a:cubicBezTo>
                      <a:pt x="263" y="26"/>
                      <a:pt x="207" y="1"/>
                      <a:pt x="166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0"/>
              <p:cNvSpPr/>
              <p:nvPr/>
            </p:nvSpPr>
            <p:spPr>
              <a:xfrm>
                <a:off x="5360282" y="3458719"/>
                <a:ext cx="89999" cy="54939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2678" extrusionOk="0">
                    <a:moveTo>
                      <a:pt x="177" y="1"/>
                    </a:moveTo>
                    <a:cubicBezTo>
                      <a:pt x="119" y="1"/>
                      <a:pt x="60" y="7"/>
                      <a:pt x="0" y="21"/>
                    </a:cubicBezTo>
                    <a:cubicBezTo>
                      <a:pt x="201" y="447"/>
                      <a:pt x="427" y="648"/>
                      <a:pt x="727" y="848"/>
                    </a:cubicBezTo>
                    <a:cubicBezTo>
                      <a:pt x="1579" y="1475"/>
                      <a:pt x="2507" y="2001"/>
                      <a:pt x="3459" y="2527"/>
                    </a:cubicBezTo>
                    <a:cubicBezTo>
                      <a:pt x="3559" y="2628"/>
                      <a:pt x="3716" y="2678"/>
                      <a:pt x="3873" y="2678"/>
                    </a:cubicBezTo>
                    <a:cubicBezTo>
                      <a:pt x="4029" y="2678"/>
                      <a:pt x="4186" y="2628"/>
                      <a:pt x="4286" y="2527"/>
                    </a:cubicBezTo>
                    <a:cubicBezTo>
                      <a:pt x="4386" y="2327"/>
                      <a:pt x="4286" y="2001"/>
                      <a:pt x="4086" y="1700"/>
                    </a:cubicBezTo>
                    <a:cubicBezTo>
                      <a:pt x="3760" y="1374"/>
                      <a:pt x="3334" y="1274"/>
                      <a:pt x="3033" y="1074"/>
                    </a:cubicBezTo>
                    <a:cubicBezTo>
                      <a:pt x="2507" y="648"/>
                      <a:pt x="1780" y="447"/>
                      <a:pt x="1153" y="322"/>
                    </a:cubicBezTo>
                    <a:cubicBezTo>
                      <a:pt x="873" y="235"/>
                      <a:pt x="537" y="1"/>
                      <a:pt x="177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0"/>
              <p:cNvSpPr/>
              <p:nvPr/>
            </p:nvSpPr>
            <p:spPr>
              <a:xfrm>
                <a:off x="5488838" y="3349100"/>
                <a:ext cx="32414" cy="85527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4169" extrusionOk="0">
                    <a:moveTo>
                      <a:pt x="219" y="0"/>
                    </a:moveTo>
                    <a:cubicBezTo>
                      <a:pt x="208" y="0"/>
                      <a:pt x="201" y="8"/>
                      <a:pt x="201" y="26"/>
                    </a:cubicBezTo>
                    <a:cubicBezTo>
                      <a:pt x="0" y="26"/>
                      <a:pt x="100" y="251"/>
                      <a:pt x="100" y="351"/>
                    </a:cubicBezTo>
                    <a:cubicBezTo>
                      <a:pt x="201" y="452"/>
                      <a:pt x="100" y="652"/>
                      <a:pt x="100" y="878"/>
                    </a:cubicBezTo>
                    <a:cubicBezTo>
                      <a:pt x="100" y="1078"/>
                      <a:pt x="0" y="1404"/>
                      <a:pt x="0" y="1705"/>
                    </a:cubicBezTo>
                    <a:cubicBezTo>
                      <a:pt x="0" y="2331"/>
                      <a:pt x="100" y="2958"/>
                      <a:pt x="201" y="3585"/>
                    </a:cubicBezTo>
                    <a:cubicBezTo>
                      <a:pt x="326" y="3785"/>
                      <a:pt x="326" y="3910"/>
                      <a:pt x="527" y="4111"/>
                    </a:cubicBezTo>
                    <a:cubicBezTo>
                      <a:pt x="590" y="4153"/>
                      <a:pt x="650" y="4169"/>
                      <a:pt x="708" y="4169"/>
                    </a:cubicBezTo>
                    <a:cubicBezTo>
                      <a:pt x="864" y="4169"/>
                      <a:pt x="999" y="4053"/>
                      <a:pt x="1122" y="4053"/>
                    </a:cubicBezTo>
                    <a:cubicBezTo>
                      <a:pt x="1167" y="4053"/>
                      <a:pt x="1211" y="4068"/>
                      <a:pt x="1253" y="4111"/>
                    </a:cubicBezTo>
                    <a:cubicBezTo>
                      <a:pt x="1290" y="4129"/>
                      <a:pt x="1324" y="4137"/>
                      <a:pt x="1355" y="4137"/>
                    </a:cubicBezTo>
                    <a:cubicBezTo>
                      <a:pt x="1495" y="4137"/>
                      <a:pt x="1579" y="3970"/>
                      <a:pt x="1579" y="3785"/>
                    </a:cubicBezTo>
                    <a:cubicBezTo>
                      <a:pt x="1354" y="3284"/>
                      <a:pt x="1253" y="2757"/>
                      <a:pt x="1153" y="2131"/>
                    </a:cubicBezTo>
                    <a:cubicBezTo>
                      <a:pt x="1053" y="1504"/>
                      <a:pt x="527" y="978"/>
                      <a:pt x="426" y="251"/>
                    </a:cubicBezTo>
                    <a:cubicBezTo>
                      <a:pt x="426" y="168"/>
                      <a:pt x="273" y="0"/>
                      <a:pt x="219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9" name="Google Shape;409;p20"/>
            <p:cNvGrpSpPr/>
            <p:nvPr/>
          </p:nvGrpSpPr>
          <p:grpSpPr>
            <a:xfrm flipH="1">
              <a:off x="6796961" y="3105099"/>
              <a:ext cx="1815841" cy="1310881"/>
              <a:chOff x="576270" y="2919632"/>
              <a:chExt cx="2403177" cy="1310881"/>
            </a:xfrm>
          </p:grpSpPr>
          <p:sp>
            <p:nvSpPr>
              <p:cNvPr id="410" name="Google Shape;410;p20"/>
              <p:cNvSpPr txBox="1"/>
              <p:nvPr/>
            </p:nvSpPr>
            <p:spPr>
              <a:xfrm>
                <a:off x="714448" y="2919632"/>
                <a:ext cx="2264999" cy="4041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 dirty="0" smtClean="0">
                    <a:solidFill>
                      <a:srgbClr val="EBC05A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Relación con entes </a:t>
                </a:r>
                <a:r>
                  <a:rPr lang="en" sz="1700" dirty="0" smtClean="0">
                    <a:solidFill>
                      <a:srgbClr val="EBC05A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de control</a:t>
                </a:r>
                <a:endParaRPr sz="1700" dirty="0">
                  <a:solidFill>
                    <a:srgbClr val="EBC05A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11" name="Google Shape;411;p20"/>
              <p:cNvSpPr txBox="1"/>
              <p:nvPr/>
            </p:nvSpPr>
            <p:spPr>
              <a:xfrm>
                <a:off x="576270" y="3695613"/>
                <a:ext cx="22650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just"/>
                <a:r>
                  <a:rPr lang="es-CO" sz="1000" dirty="0">
                    <a:latin typeface="Fira Sans" panose="020B0604020202020204" charset="0"/>
                  </a:rPr>
                  <a:t>Facilita los requerimientos de los organismos de control externo, por cuanto sirve como puente entre los entes de control y la entidad.</a:t>
                </a:r>
                <a:endParaRPr lang="en-US" sz="1000" dirty="0">
                  <a:latin typeface="Fira Sans" panose="020B0604020202020204" charset="0"/>
                </a:endParaRPr>
              </a:p>
            </p:txBody>
          </p:sp>
        </p:grpSp>
      </p:grpSp>
      <p:grpSp>
        <p:nvGrpSpPr>
          <p:cNvPr id="412" name="Google Shape;412;p20"/>
          <p:cNvGrpSpPr/>
          <p:nvPr/>
        </p:nvGrpSpPr>
        <p:grpSpPr>
          <a:xfrm>
            <a:off x="901147" y="1132739"/>
            <a:ext cx="3488808" cy="1491013"/>
            <a:chOff x="901147" y="1132739"/>
            <a:chExt cx="3488808" cy="1491013"/>
          </a:xfrm>
        </p:grpSpPr>
        <p:grpSp>
          <p:nvGrpSpPr>
            <p:cNvPr id="413" name="Google Shape;413;p20"/>
            <p:cNvGrpSpPr/>
            <p:nvPr/>
          </p:nvGrpSpPr>
          <p:grpSpPr>
            <a:xfrm>
              <a:off x="3626917" y="1181751"/>
              <a:ext cx="763038" cy="1442001"/>
              <a:chOff x="3626917" y="1181751"/>
              <a:chExt cx="763038" cy="1442001"/>
            </a:xfrm>
          </p:grpSpPr>
          <p:sp>
            <p:nvSpPr>
              <p:cNvPr id="414" name="Google Shape;414;p20"/>
              <p:cNvSpPr/>
              <p:nvPr/>
            </p:nvSpPr>
            <p:spPr>
              <a:xfrm>
                <a:off x="3969889" y="2432798"/>
                <a:ext cx="192841" cy="190954"/>
              </a:xfrm>
              <a:custGeom>
                <a:avLst/>
                <a:gdLst/>
                <a:ahLst/>
                <a:cxnLst/>
                <a:rect l="l" t="t" r="r" b="b"/>
                <a:pathLst>
                  <a:path w="9400" h="9308" extrusionOk="0">
                    <a:moveTo>
                      <a:pt x="4794" y="943"/>
                    </a:moveTo>
                    <a:cubicBezTo>
                      <a:pt x="5180" y="943"/>
                      <a:pt x="5567" y="1012"/>
                      <a:pt x="5941" y="1154"/>
                    </a:cubicBezTo>
                    <a:cubicBezTo>
                      <a:pt x="6793" y="1354"/>
                      <a:pt x="7520" y="1880"/>
                      <a:pt x="7946" y="2833"/>
                    </a:cubicBezTo>
                    <a:cubicBezTo>
                      <a:pt x="8046" y="3234"/>
                      <a:pt x="8347" y="3660"/>
                      <a:pt x="8347" y="4186"/>
                    </a:cubicBezTo>
                    <a:cubicBezTo>
                      <a:pt x="8347" y="4487"/>
                      <a:pt x="8447" y="4913"/>
                      <a:pt x="8246" y="5339"/>
                    </a:cubicBezTo>
                    <a:cubicBezTo>
                      <a:pt x="8046" y="5966"/>
                      <a:pt x="7946" y="6592"/>
                      <a:pt x="7520" y="7093"/>
                    </a:cubicBezTo>
                    <a:cubicBezTo>
                      <a:pt x="6893" y="7946"/>
                      <a:pt x="6066" y="8146"/>
                      <a:pt x="5214" y="8347"/>
                    </a:cubicBezTo>
                    <a:cubicBezTo>
                      <a:pt x="4896" y="8458"/>
                      <a:pt x="4586" y="8508"/>
                      <a:pt x="4288" y="8508"/>
                    </a:cubicBezTo>
                    <a:cubicBezTo>
                      <a:pt x="3716" y="8508"/>
                      <a:pt x="3185" y="8326"/>
                      <a:pt x="2707" y="8046"/>
                    </a:cubicBezTo>
                    <a:cubicBezTo>
                      <a:pt x="1555" y="7419"/>
                      <a:pt x="828" y="6367"/>
                      <a:pt x="828" y="5013"/>
                    </a:cubicBezTo>
                    <a:cubicBezTo>
                      <a:pt x="828" y="3961"/>
                      <a:pt x="1254" y="3033"/>
                      <a:pt x="2081" y="2306"/>
                    </a:cubicBezTo>
                    <a:cubicBezTo>
                      <a:pt x="2306" y="2206"/>
                      <a:pt x="2407" y="1981"/>
                      <a:pt x="2607" y="1780"/>
                    </a:cubicBezTo>
                    <a:cubicBezTo>
                      <a:pt x="3244" y="1227"/>
                      <a:pt x="4016" y="943"/>
                      <a:pt x="4794" y="943"/>
                    </a:cubicBezTo>
                    <a:close/>
                    <a:moveTo>
                      <a:pt x="5013" y="1"/>
                    </a:moveTo>
                    <a:cubicBezTo>
                      <a:pt x="4387" y="101"/>
                      <a:pt x="3860" y="326"/>
                      <a:pt x="3334" y="326"/>
                    </a:cubicBezTo>
                    <a:cubicBezTo>
                      <a:pt x="2407" y="326"/>
                      <a:pt x="1981" y="1053"/>
                      <a:pt x="1254" y="1354"/>
                    </a:cubicBezTo>
                    <a:lnTo>
                      <a:pt x="1254" y="1454"/>
                    </a:lnTo>
                    <a:cubicBezTo>
                      <a:pt x="1254" y="1780"/>
                      <a:pt x="1053" y="1981"/>
                      <a:pt x="828" y="2206"/>
                    </a:cubicBezTo>
                    <a:cubicBezTo>
                      <a:pt x="527" y="2707"/>
                      <a:pt x="301" y="3234"/>
                      <a:pt x="201" y="3860"/>
                    </a:cubicBezTo>
                    <a:cubicBezTo>
                      <a:pt x="1" y="4387"/>
                      <a:pt x="101" y="4913"/>
                      <a:pt x="201" y="5540"/>
                    </a:cubicBezTo>
                    <a:cubicBezTo>
                      <a:pt x="201" y="6166"/>
                      <a:pt x="427" y="6793"/>
                      <a:pt x="728" y="7319"/>
                    </a:cubicBezTo>
                    <a:cubicBezTo>
                      <a:pt x="928" y="7720"/>
                      <a:pt x="1354" y="8046"/>
                      <a:pt x="1680" y="8347"/>
                    </a:cubicBezTo>
                    <a:cubicBezTo>
                      <a:pt x="2407" y="8873"/>
                      <a:pt x="3134" y="9098"/>
                      <a:pt x="3961" y="9199"/>
                    </a:cubicBezTo>
                    <a:cubicBezTo>
                      <a:pt x="4008" y="9220"/>
                      <a:pt x="4055" y="9228"/>
                      <a:pt x="4100" y="9228"/>
                    </a:cubicBezTo>
                    <a:cubicBezTo>
                      <a:pt x="4225" y="9228"/>
                      <a:pt x="4343" y="9170"/>
                      <a:pt x="4460" y="9170"/>
                    </a:cubicBezTo>
                    <a:cubicBezTo>
                      <a:pt x="4502" y="9170"/>
                      <a:pt x="4545" y="9177"/>
                      <a:pt x="4587" y="9199"/>
                    </a:cubicBezTo>
                    <a:cubicBezTo>
                      <a:pt x="4827" y="9275"/>
                      <a:pt x="5066" y="9308"/>
                      <a:pt x="5300" y="9308"/>
                    </a:cubicBezTo>
                    <a:cubicBezTo>
                      <a:pt x="5678" y="9308"/>
                      <a:pt x="6041" y="9222"/>
                      <a:pt x="6367" y="9098"/>
                    </a:cubicBezTo>
                    <a:cubicBezTo>
                      <a:pt x="7093" y="8672"/>
                      <a:pt x="7946" y="8347"/>
                      <a:pt x="8447" y="7620"/>
                    </a:cubicBezTo>
                    <a:cubicBezTo>
                      <a:pt x="8773" y="7093"/>
                      <a:pt x="8973" y="6467"/>
                      <a:pt x="9199" y="5840"/>
                    </a:cubicBezTo>
                    <a:cubicBezTo>
                      <a:pt x="9399" y="5214"/>
                      <a:pt x="9399" y="4387"/>
                      <a:pt x="9299" y="3660"/>
                    </a:cubicBezTo>
                    <a:cubicBezTo>
                      <a:pt x="9073" y="2607"/>
                      <a:pt x="8672" y="1880"/>
                      <a:pt x="7820" y="1254"/>
                    </a:cubicBezTo>
                    <a:cubicBezTo>
                      <a:pt x="7319" y="828"/>
                      <a:pt x="6793" y="627"/>
                      <a:pt x="6266" y="427"/>
                    </a:cubicBezTo>
                    <a:cubicBezTo>
                      <a:pt x="5840" y="101"/>
                      <a:pt x="5439" y="101"/>
                      <a:pt x="5013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20"/>
              <p:cNvSpPr/>
              <p:nvPr/>
            </p:nvSpPr>
            <p:spPr>
              <a:xfrm>
                <a:off x="3986856" y="2452125"/>
                <a:ext cx="156324" cy="155237"/>
              </a:xfrm>
              <a:custGeom>
                <a:avLst/>
                <a:gdLst/>
                <a:ahLst/>
                <a:cxnLst/>
                <a:rect l="l" t="t" r="r" b="b"/>
                <a:pathLst>
                  <a:path w="7620" h="7567" extrusionOk="0">
                    <a:moveTo>
                      <a:pt x="3967" y="1"/>
                    </a:moveTo>
                    <a:cubicBezTo>
                      <a:pt x="3189" y="1"/>
                      <a:pt x="2417" y="285"/>
                      <a:pt x="1780" y="838"/>
                    </a:cubicBezTo>
                    <a:cubicBezTo>
                      <a:pt x="1580" y="1039"/>
                      <a:pt x="1479" y="1264"/>
                      <a:pt x="1254" y="1364"/>
                    </a:cubicBezTo>
                    <a:cubicBezTo>
                      <a:pt x="427" y="2091"/>
                      <a:pt x="1" y="3019"/>
                      <a:pt x="1" y="4071"/>
                    </a:cubicBezTo>
                    <a:cubicBezTo>
                      <a:pt x="1" y="5425"/>
                      <a:pt x="728" y="6477"/>
                      <a:pt x="1880" y="7104"/>
                    </a:cubicBezTo>
                    <a:cubicBezTo>
                      <a:pt x="2358" y="7384"/>
                      <a:pt x="2889" y="7566"/>
                      <a:pt x="3461" y="7566"/>
                    </a:cubicBezTo>
                    <a:cubicBezTo>
                      <a:pt x="3759" y="7566"/>
                      <a:pt x="4069" y="7516"/>
                      <a:pt x="4387" y="7405"/>
                    </a:cubicBezTo>
                    <a:cubicBezTo>
                      <a:pt x="5239" y="7204"/>
                      <a:pt x="6066" y="7004"/>
                      <a:pt x="6693" y="6151"/>
                    </a:cubicBezTo>
                    <a:cubicBezTo>
                      <a:pt x="7119" y="5650"/>
                      <a:pt x="7219" y="5024"/>
                      <a:pt x="7419" y="4397"/>
                    </a:cubicBezTo>
                    <a:cubicBezTo>
                      <a:pt x="7620" y="3971"/>
                      <a:pt x="7520" y="3545"/>
                      <a:pt x="7520" y="3244"/>
                    </a:cubicBezTo>
                    <a:cubicBezTo>
                      <a:pt x="7520" y="2718"/>
                      <a:pt x="7219" y="2292"/>
                      <a:pt x="7119" y="1891"/>
                    </a:cubicBezTo>
                    <a:cubicBezTo>
                      <a:pt x="6693" y="938"/>
                      <a:pt x="5966" y="412"/>
                      <a:pt x="5114" y="212"/>
                    </a:cubicBezTo>
                    <a:cubicBezTo>
                      <a:pt x="4740" y="70"/>
                      <a:pt x="4353" y="1"/>
                      <a:pt x="3967" y="1"/>
                    </a:cubicBezTo>
                    <a:close/>
                  </a:path>
                </a:pathLst>
              </a:custGeom>
              <a:solidFill>
                <a:srgbClr val="E76F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20"/>
              <p:cNvSpPr/>
              <p:nvPr/>
            </p:nvSpPr>
            <p:spPr>
              <a:xfrm>
                <a:off x="3674228" y="1181751"/>
                <a:ext cx="715727" cy="715235"/>
              </a:xfrm>
              <a:custGeom>
                <a:avLst/>
                <a:gdLst/>
                <a:ahLst/>
                <a:cxnLst/>
                <a:rect l="l" t="t" r="r" b="b"/>
                <a:pathLst>
                  <a:path w="34888" h="34864" extrusionOk="0">
                    <a:moveTo>
                      <a:pt x="17545" y="1"/>
                    </a:moveTo>
                    <a:cubicBezTo>
                      <a:pt x="16918" y="1"/>
                      <a:pt x="16191" y="1"/>
                      <a:pt x="15565" y="101"/>
                    </a:cubicBezTo>
                    <a:cubicBezTo>
                      <a:pt x="15239" y="101"/>
                      <a:pt x="14838" y="101"/>
                      <a:pt x="14512" y="201"/>
                    </a:cubicBezTo>
                    <a:cubicBezTo>
                      <a:pt x="13785" y="201"/>
                      <a:pt x="13159" y="402"/>
                      <a:pt x="12432" y="527"/>
                    </a:cubicBezTo>
                    <a:cubicBezTo>
                      <a:pt x="12331" y="527"/>
                      <a:pt x="12331" y="527"/>
                      <a:pt x="12206" y="627"/>
                    </a:cubicBezTo>
                    <a:cubicBezTo>
                      <a:pt x="12006" y="627"/>
                      <a:pt x="11805" y="728"/>
                      <a:pt x="11580" y="828"/>
                    </a:cubicBezTo>
                    <a:cubicBezTo>
                      <a:pt x="11379" y="828"/>
                      <a:pt x="11179" y="928"/>
                      <a:pt x="10853" y="928"/>
                    </a:cubicBezTo>
                    <a:cubicBezTo>
                      <a:pt x="10753" y="928"/>
                      <a:pt x="10452" y="1028"/>
                      <a:pt x="10326" y="1154"/>
                    </a:cubicBezTo>
                    <a:cubicBezTo>
                      <a:pt x="9825" y="1254"/>
                      <a:pt x="9399" y="1455"/>
                      <a:pt x="8973" y="1655"/>
                    </a:cubicBezTo>
                    <a:cubicBezTo>
                      <a:pt x="8447" y="1881"/>
                      <a:pt x="7945" y="2181"/>
                      <a:pt x="7419" y="2507"/>
                    </a:cubicBezTo>
                    <a:cubicBezTo>
                      <a:pt x="7194" y="2708"/>
                      <a:pt x="6893" y="2908"/>
                      <a:pt x="6567" y="3033"/>
                    </a:cubicBezTo>
                    <a:cubicBezTo>
                      <a:pt x="6367" y="3234"/>
                      <a:pt x="6066" y="3535"/>
                      <a:pt x="5740" y="3760"/>
                    </a:cubicBezTo>
                    <a:cubicBezTo>
                      <a:pt x="5439" y="3961"/>
                      <a:pt x="5214" y="4387"/>
                      <a:pt x="4913" y="4688"/>
                    </a:cubicBezTo>
                    <a:cubicBezTo>
                      <a:pt x="4687" y="4788"/>
                      <a:pt x="4587" y="4913"/>
                      <a:pt x="4387" y="5114"/>
                    </a:cubicBezTo>
                    <a:cubicBezTo>
                      <a:pt x="3961" y="5540"/>
                      <a:pt x="3660" y="6041"/>
                      <a:pt x="3334" y="6567"/>
                    </a:cubicBezTo>
                    <a:cubicBezTo>
                      <a:pt x="2933" y="7094"/>
                      <a:pt x="2707" y="7620"/>
                      <a:pt x="2407" y="8146"/>
                    </a:cubicBezTo>
                    <a:cubicBezTo>
                      <a:pt x="2181" y="8773"/>
                      <a:pt x="1780" y="9299"/>
                      <a:pt x="1554" y="10026"/>
                    </a:cubicBezTo>
                    <a:cubicBezTo>
                      <a:pt x="1454" y="10327"/>
                      <a:pt x="1254" y="10753"/>
                      <a:pt x="1153" y="11054"/>
                    </a:cubicBezTo>
                    <a:cubicBezTo>
                      <a:pt x="828" y="11805"/>
                      <a:pt x="627" y="12532"/>
                      <a:pt x="427" y="13259"/>
                    </a:cubicBezTo>
                    <a:cubicBezTo>
                      <a:pt x="301" y="13685"/>
                      <a:pt x="201" y="14186"/>
                      <a:pt x="201" y="14612"/>
                    </a:cubicBezTo>
                    <a:cubicBezTo>
                      <a:pt x="201" y="15239"/>
                      <a:pt x="201" y="15966"/>
                      <a:pt x="101" y="16592"/>
                    </a:cubicBezTo>
                    <a:cubicBezTo>
                      <a:pt x="101" y="16918"/>
                      <a:pt x="1" y="17219"/>
                      <a:pt x="101" y="17545"/>
                    </a:cubicBezTo>
                    <a:cubicBezTo>
                      <a:pt x="101" y="17846"/>
                      <a:pt x="1" y="18171"/>
                      <a:pt x="201" y="18472"/>
                    </a:cubicBezTo>
                    <a:cubicBezTo>
                      <a:pt x="201" y="18472"/>
                      <a:pt x="101" y="18572"/>
                      <a:pt x="201" y="18698"/>
                    </a:cubicBezTo>
                    <a:cubicBezTo>
                      <a:pt x="201" y="19425"/>
                      <a:pt x="427" y="20151"/>
                      <a:pt x="527" y="20878"/>
                    </a:cubicBezTo>
                    <a:cubicBezTo>
                      <a:pt x="627" y="21204"/>
                      <a:pt x="627" y="21404"/>
                      <a:pt x="727" y="21705"/>
                    </a:cubicBezTo>
                    <a:cubicBezTo>
                      <a:pt x="727" y="22031"/>
                      <a:pt x="928" y="22232"/>
                      <a:pt x="928" y="22557"/>
                    </a:cubicBezTo>
                    <a:cubicBezTo>
                      <a:pt x="1053" y="23184"/>
                      <a:pt x="1254" y="23710"/>
                      <a:pt x="1454" y="24337"/>
                    </a:cubicBezTo>
                    <a:cubicBezTo>
                      <a:pt x="1554" y="24738"/>
                      <a:pt x="1780" y="25164"/>
                      <a:pt x="2081" y="25690"/>
                    </a:cubicBezTo>
                    <a:cubicBezTo>
                      <a:pt x="2306" y="26091"/>
                      <a:pt x="2507" y="26618"/>
                      <a:pt x="2808" y="27044"/>
                    </a:cubicBezTo>
                    <a:cubicBezTo>
                      <a:pt x="3334" y="27670"/>
                      <a:pt x="3860" y="28197"/>
                      <a:pt x="4387" y="28823"/>
                    </a:cubicBezTo>
                    <a:cubicBezTo>
                      <a:pt x="4813" y="29450"/>
                      <a:pt x="5439" y="29976"/>
                      <a:pt x="5940" y="30477"/>
                    </a:cubicBezTo>
                    <a:cubicBezTo>
                      <a:pt x="6893" y="31329"/>
                      <a:pt x="8046" y="31856"/>
                      <a:pt x="9073" y="32482"/>
                    </a:cubicBezTo>
                    <a:cubicBezTo>
                      <a:pt x="9299" y="32683"/>
                      <a:pt x="9600" y="32783"/>
                      <a:pt x="9925" y="32983"/>
                    </a:cubicBezTo>
                    <a:cubicBezTo>
                      <a:pt x="10326" y="33309"/>
                      <a:pt x="10753" y="33510"/>
                      <a:pt x="11179" y="33610"/>
                    </a:cubicBezTo>
                    <a:cubicBezTo>
                      <a:pt x="11580" y="33735"/>
                      <a:pt x="12106" y="33936"/>
                      <a:pt x="12532" y="34036"/>
                    </a:cubicBezTo>
                    <a:cubicBezTo>
                      <a:pt x="13058" y="34136"/>
                      <a:pt x="13585" y="34362"/>
                      <a:pt x="14086" y="34462"/>
                    </a:cubicBezTo>
                    <a:cubicBezTo>
                      <a:pt x="14161" y="34496"/>
                      <a:pt x="14222" y="34507"/>
                      <a:pt x="14274" y="34507"/>
                    </a:cubicBezTo>
                    <a:cubicBezTo>
                      <a:pt x="14378" y="34507"/>
                      <a:pt x="14445" y="34462"/>
                      <a:pt x="14512" y="34462"/>
                    </a:cubicBezTo>
                    <a:cubicBezTo>
                      <a:pt x="14838" y="34562"/>
                      <a:pt x="15139" y="34663"/>
                      <a:pt x="15464" y="34663"/>
                    </a:cubicBezTo>
                    <a:cubicBezTo>
                      <a:pt x="16191" y="34763"/>
                      <a:pt x="16818" y="34763"/>
                      <a:pt x="17444" y="34763"/>
                    </a:cubicBezTo>
                    <a:cubicBezTo>
                      <a:pt x="17645" y="34763"/>
                      <a:pt x="17745" y="34863"/>
                      <a:pt x="17845" y="34863"/>
                    </a:cubicBezTo>
                    <a:cubicBezTo>
                      <a:pt x="18472" y="34763"/>
                      <a:pt x="19098" y="34663"/>
                      <a:pt x="19725" y="34663"/>
                    </a:cubicBezTo>
                    <a:cubicBezTo>
                      <a:pt x="20151" y="34562"/>
                      <a:pt x="20577" y="34562"/>
                      <a:pt x="20978" y="34462"/>
                    </a:cubicBezTo>
                    <a:cubicBezTo>
                      <a:pt x="21304" y="34362"/>
                      <a:pt x="21605" y="34237"/>
                      <a:pt x="22031" y="34136"/>
                    </a:cubicBezTo>
                    <a:cubicBezTo>
                      <a:pt x="22231" y="33936"/>
                      <a:pt x="22657" y="34036"/>
                      <a:pt x="22858" y="33836"/>
                    </a:cubicBezTo>
                    <a:cubicBezTo>
                      <a:pt x="23284" y="33610"/>
                      <a:pt x="23810" y="33610"/>
                      <a:pt x="24111" y="33309"/>
                    </a:cubicBezTo>
                    <a:cubicBezTo>
                      <a:pt x="24337" y="33209"/>
                      <a:pt x="24637" y="33109"/>
                      <a:pt x="24863" y="32983"/>
                    </a:cubicBezTo>
                    <a:cubicBezTo>
                      <a:pt x="25063" y="32883"/>
                      <a:pt x="25164" y="32683"/>
                      <a:pt x="25364" y="32683"/>
                    </a:cubicBezTo>
                    <a:cubicBezTo>
                      <a:pt x="25590" y="32683"/>
                      <a:pt x="25690" y="32582"/>
                      <a:pt x="25790" y="32482"/>
                    </a:cubicBezTo>
                    <a:cubicBezTo>
                      <a:pt x="26317" y="32056"/>
                      <a:pt x="26843" y="31856"/>
                      <a:pt x="27369" y="31430"/>
                    </a:cubicBezTo>
                    <a:cubicBezTo>
                      <a:pt x="27570" y="31229"/>
                      <a:pt x="27770" y="31004"/>
                      <a:pt x="28096" y="30803"/>
                    </a:cubicBezTo>
                    <a:cubicBezTo>
                      <a:pt x="28296" y="30603"/>
                      <a:pt x="28622" y="30377"/>
                      <a:pt x="28823" y="30076"/>
                    </a:cubicBezTo>
                    <a:cubicBezTo>
                      <a:pt x="29249" y="29750"/>
                      <a:pt x="29550" y="29450"/>
                      <a:pt x="29875" y="29024"/>
                    </a:cubicBezTo>
                    <a:cubicBezTo>
                      <a:pt x="30176" y="28823"/>
                      <a:pt x="30377" y="28497"/>
                      <a:pt x="30602" y="28197"/>
                    </a:cubicBezTo>
                    <a:cubicBezTo>
                      <a:pt x="30903" y="27770"/>
                      <a:pt x="31129" y="27470"/>
                      <a:pt x="31429" y="27044"/>
                    </a:cubicBezTo>
                    <a:cubicBezTo>
                      <a:pt x="31630" y="26843"/>
                      <a:pt x="31855" y="26417"/>
                      <a:pt x="32056" y="26091"/>
                    </a:cubicBezTo>
                    <a:cubicBezTo>
                      <a:pt x="32482" y="25465"/>
                      <a:pt x="32783" y="24738"/>
                      <a:pt x="33109" y="24011"/>
                    </a:cubicBezTo>
                    <a:cubicBezTo>
                      <a:pt x="33409" y="23485"/>
                      <a:pt x="33635" y="22958"/>
                      <a:pt x="33735" y="22332"/>
                    </a:cubicBezTo>
                    <a:cubicBezTo>
                      <a:pt x="33835" y="22232"/>
                      <a:pt x="33835" y="22131"/>
                      <a:pt x="33835" y="22031"/>
                    </a:cubicBezTo>
                    <a:cubicBezTo>
                      <a:pt x="33936" y="21705"/>
                      <a:pt x="34136" y="21505"/>
                      <a:pt x="34136" y="21204"/>
                    </a:cubicBezTo>
                    <a:cubicBezTo>
                      <a:pt x="34136" y="20778"/>
                      <a:pt x="34462" y="20352"/>
                      <a:pt x="34362" y="19951"/>
                    </a:cubicBezTo>
                    <a:cubicBezTo>
                      <a:pt x="34261" y="19725"/>
                      <a:pt x="34562" y="19826"/>
                      <a:pt x="34462" y="19625"/>
                    </a:cubicBezTo>
                    <a:cubicBezTo>
                      <a:pt x="34362" y="19525"/>
                      <a:pt x="34462" y="19324"/>
                      <a:pt x="34462" y="19099"/>
                    </a:cubicBezTo>
                    <a:cubicBezTo>
                      <a:pt x="34562" y="18572"/>
                      <a:pt x="34662" y="17946"/>
                      <a:pt x="34662" y="17445"/>
                    </a:cubicBezTo>
                    <a:cubicBezTo>
                      <a:pt x="34662" y="17219"/>
                      <a:pt x="34888" y="17119"/>
                      <a:pt x="34763" y="17018"/>
                    </a:cubicBezTo>
                    <a:cubicBezTo>
                      <a:pt x="34662" y="16191"/>
                      <a:pt x="34662" y="15339"/>
                      <a:pt x="34562" y="14612"/>
                    </a:cubicBezTo>
                    <a:cubicBezTo>
                      <a:pt x="34462" y="13886"/>
                      <a:pt x="34261" y="13259"/>
                      <a:pt x="34136" y="12633"/>
                    </a:cubicBezTo>
                    <a:cubicBezTo>
                      <a:pt x="34036" y="12206"/>
                      <a:pt x="33936" y="11906"/>
                      <a:pt x="33835" y="11580"/>
                    </a:cubicBezTo>
                    <a:cubicBezTo>
                      <a:pt x="33735" y="11054"/>
                      <a:pt x="33510" y="10753"/>
                      <a:pt x="33309" y="10226"/>
                    </a:cubicBezTo>
                    <a:cubicBezTo>
                      <a:pt x="33309" y="9926"/>
                      <a:pt x="33109" y="9600"/>
                      <a:pt x="32883" y="9299"/>
                    </a:cubicBezTo>
                    <a:cubicBezTo>
                      <a:pt x="32783" y="8973"/>
                      <a:pt x="32682" y="8547"/>
                      <a:pt x="32482" y="8347"/>
                    </a:cubicBezTo>
                    <a:cubicBezTo>
                      <a:pt x="32256" y="8046"/>
                      <a:pt x="32156" y="7620"/>
                      <a:pt x="31855" y="7294"/>
                    </a:cubicBezTo>
                    <a:cubicBezTo>
                      <a:pt x="31755" y="7094"/>
                      <a:pt x="31630" y="6793"/>
                      <a:pt x="31429" y="6467"/>
                    </a:cubicBezTo>
                    <a:cubicBezTo>
                      <a:pt x="31229" y="6166"/>
                      <a:pt x="31003" y="5840"/>
                      <a:pt x="30803" y="5540"/>
                    </a:cubicBezTo>
                    <a:cubicBezTo>
                      <a:pt x="30502" y="5114"/>
                      <a:pt x="30176" y="4688"/>
                      <a:pt x="29750" y="4387"/>
                    </a:cubicBezTo>
                    <a:cubicBezTo>
                      <a:pt x="29449" y="4061"/>
                      <a:pt x="28923" y="3760"/>
                      <a:pt x="28622" y="3334"/>
                    </a:cubicBezTo>
                    <a:lnTo>
                      <a:pt x="27670" y="2708"/>
                    </a:lnTo>
                    <a:cubicBezTo>
                      <a:pt x="27469" y="2507"/>
                      <a:pt x="27043" y="2407"/>
                      <a:pt x="26743" y="2282"/>
                    </a:cubicBezTo>
                    <a:cubicBezTo>
                      <a:pt x="26317" y="1981"/>
                      <a:pt x="25890" y="1881"/>
                      <a:pt x="25364" y="1655"/>
                    </a:cubicBezTo>
                    <a:cubicBezTo>
                      <a:pt x="25264" y="1555"/>
                      <a:pt x="25063" y="1555"/>
                      <a:pt x="24963" y="1455"/>
                    </a:cubicBezTo>
                    <a:cubicBezTo>
                      <a:pt x="24537" y="1354"/>
                      <a:pt x="24111" y="1154"/>
                      <a:pt x="23710" y="1028"/>
                    </a:cubicBezTo>
                    <a:cubicBezTo>
                      <a:pt x="23184" y="928"/>
                      <a:pt x="22758" y="728"/>
                      <a:pt x="22231" y="627"/>
                    </a:cubicBezTo>
                    <a:cubicBezTo>
                      <a:pt x="21931" y="627"/>
                      <a:pt x="21605" y="527"/>
                      <a:pt x="21404" y="527"/>
                    </a:cubicBezTo>
                    <a:cubicBezTo>
                      <a:pt x="21103" y="402"/>
                      <a:pt x="20778" y="302"/>
                      <a:pt x="20477" y="302"/>
                    </a:cubicBezTo>
                    <a:cubicBezTo>
                      <a:pt x="20051" y="302"/>
                      <a:pt x="19725" y="201"/>
                      <a:pt x="19324" y="101"/>
                    </a:cubicBezTo>
                    <a:cubicBezTo>
                      <a:pt x="18998" y="101"/>
                      <a:pt x="18597" y="1"/>
                      <a:pt x="18271" y="1"/>
                    </a:cubicBezTo>
                    <a:close/>
                  </a:path>
                </a:pathLst>
              </a:custGeom>
              <a:solidFill>
                <a:srgbClr val="E76F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20"/>
              <p:cNvSpPr/>
              <p:nvPr/>
            </p:nvSpPr>
            <p:spPr>
              <a:xfrm>
                <a:off x="3648521" y="1830684"/>
                <a:ext cx="332179" cy="627944"/>
              </a:xfrm>
              <a:custGeom>
                <a:avLst/>
                <a:gdLst/>
                <a:ahLst/>
                <a:cxnLst/>
                <a:rect l="l" t="t" r="r" b="b"/>
                <a:pathLst>
                  <a:path w="16192" h="30609" extrusionOk="0">
                    <a:moveTo>
                      <a:pt x="4687" y="0"/>
                    </a:moveTo>
                    <a:cubicBezTo>
                      <a:pt x="3960" y="100"/>
                      <a:pt x="3334" y="526"/>
                      <a:pt x="2707" y="952"/>
                    </a:cubicBezTo>
                    <a:cubicBezTo>
                      <a:pt x="1880" y="1479"/>
                      <a:pt x="1053" y="1980"/>
                      <a:pt x="201" y="2506"/>
                    </a:cubicBezTo>
                    <a:cubicBezTo>
                      <a:pt x="101" y="2607"/>
                      <a:pt x="0" y="2732"/>
                      <a:pt x="0" y="2832"/>
                    </a:cubicBezTo>
                    <a:cubicBezTo>
                      <a:pt x="0" y="2932"/>
                      <a:pt x="201" y="3033"/>
                      <a:pt x="301" y="3033"/>
                    </a:cubicBezTo>
                    <a:cubicBezTo>
                      <a:pt x="828" y="3233"/>
                      <a:pt x="1354" y="3359"/>
                      <a:pt x="1880" y="3559"/>
                    </a:cubicBezTo>
                    <a:cubicBezTo>
                      <a:pt x="2181" y="3659"/>
                      <a:pt x="2607" y="3760"/>
                      <a:pt x="2933" y="3985"/>
                    </a:cubicBezTo>
                    <a:cubicBezTo>
                      <a:pt x="3133" y="4085"/>
                      <a:pt x="3133" y="4186"/>
                      <a:pt x="3133" y="4386"/>
                    </a:cubicBezTo>
                    <a:cubicBezTo>
                      <a:pt x="3033" y="4712"/>
                      <a:pt x="2807" y="5013"/>
                      <a:pt x="2707" y="5338"/>
                    </a:cubicBezTo>
                    <a:cubicBezTo>
                      <a:pt x="2406" y="6266"/>
                      <a:pt x="2181" y="7218"/>
                      <a:pt x="1980" y="8146"/>
                    </a:cubicBezTo>
                    <a:cubicBezTo>
                      <a:pt x="1780" y="9098"/>
                      <a:pt x="1880" y="9925"/>
                      <a:pt x="1780" y="10877"/>
                    </a:cubicBezTo>
                    <a:cubicBezTo>
                      <a:pt x="1780" y="11504"/>
                      <a:pt x="1880" y="12231"/>
                      <a:pt x="1980" y="12857"/>
                    </a:cubicBezTo>
                    <a:cubicBezTo>
                      <a:pt x="1980" y="13258"/>
                      <a:pt x="1880" y="13684"/>
                      <a:pt x="2081" y="14110"/>
                    </a:cubicBezTo>
                    <a:cubicBezTo>
                      <a:pt x="2306" y="14737"/>
                      <a:pt x="2406" y="15364"/>
                      <a:pt x="2507" y="15990"/>
                    </a:cubicBezTo>
                    <a:cubicBezTo>
                      <a:pt x="2607" y="16717"/>
                      <a:pt x="3033" y="17544"/>
                      <a:pt x="3234" y="18271"/>
                    </a:cubicBezTo>
                    <a:cubicBezTo>
                      <a:pt x="3334" y="19023"/>
                      <a:pt x="3660" y="19649"/>
                      <a:pt x="3960" y="20276"/>
                    </a:cubicBezTo>
                    <a:cubicBezTo>
                      <a:pt x="4386" y="21303"/>
                      <a:pt x="4913" y="22256"/>
                      <a:pt x="5439" y="23183"/>
                    </a:cubicBezTo>
                    <a:cubicBezTo>
                      <a:pt x="5940" y="24035"/>
                      <a:pt x="6567" y="24862"/>
                      <a:pt x="7193" y="25589"/>
                    </a:cubicBezTo>
                    <a:cubicBezTo>
                      <a:pt x="7820" y="26742"/>
                      <a:pt x="8772" y="27569"/>
                      <a:pt x="9700" y="28522"/>
                    </a:cubicBezTo>
                    <a:cubicBezTo>
                      <a:pt x="10326" y="29148"/>
                      <a:pt x="11078" y="29674"/>
                      <a:pt x="11905" y="30075"/>
                    </a:cubicBezTo>
                    <a:cubicBezTo>
                      <a:pt x="12463" y="30427"/>
                      <a:pt x="12728" y="30609"/>
                      <a:pt x="12968" y="30609"/>
                    </a:cubicBezTo>
                    <a:cubicBezTo>
                      <a:pt x="13225" y="30609"/>
                      <a:pt x="13455" y="30402"/>
                      <a:pt x="13985" y="29975"/>
                    </a:cubicBezTo>
                    <a:cubicBezTo>
                      <a:pt x="14712" y="29349"/>
                      <a:pt x="15339" y="28622"/>
                      <a:pt x="15865" y="27669"/>
                    </a:cubicBezTo>
                    <a:cubicBezTo>
                      <a:pt x="16191" y="27369"/>
                      <a:pt x="16091" y="27168"/>
                      <a:pt x="15665" y="27043"/>
                    </a:cubicBezTo>
                    <a:cubicBezTo>
                      <a:pt x="15665" y="27043"/>
                      <a:pt x="15564" y="27043"/>
                      <a:pt x="15564" y="26943"/>
                    </a:cubicBezTo>
                    <a:cubicBezTo>
                      <a:pt x="14838" y="26542"/>
                      <a:pt x="14086" y="26015"/>
                      <a:pt x="13459" y="25489"/>
                    </a:cubicBezTo>
                    <a:cubicBezTo>
                      <a:pt x="12532" y="24762"/>
                      <a:pt x="11805" y="24035"/>
                      <a:pt x="11078" y="23283"/>
                    </a:cubicBezTo>
                    <a:cubicBezTo>
                      <a:pt x="10452" y="22782"/>
                      <a:pt x="10126" y="22156"/>
                      <a:pt x="9600" y="21529"/>
                    </a:cubicBezTo>
                    <a:cubicBezTo>
                      <a:pt x="8772" y="20677"/>
                      <a:pt x="8146" y="19649"/>
                      <a:pt x="7519" y="18697"/>
                    </a:cubicBezTo>
                    <a:cubicBezTo>
                      <a:pt x="6893" y="17770"/>
                      <a:pt x="6467" y="16717"/>
                      <a:pt x="5940" y="15765"/>
                    </a:cubicBezTo>
                    <a:cubicBezTo>
                      <a:pt x="5314" y="14637"/>
                      <a:pt x="4913" y="13584"/>
                      <a:pt x="4587" y="12331"/>
                    </a:cubicBezTo>
                    <a:cubicBezTo>
                      <a:pt x="4386" y="11504"/>
                      <a:pt x="4061" y="10652"/>
                      <a:pt x="4061" y="9724"/>
                    </a:cubicBezTo>
                    <a:cubicBezTo>
                      <a:pt x="4061" y="9399"/>
                      <a:pt x="3860" y="9198"/>
                      <a:pt x="3960" y="8872"/>
                    </a:cubicBezTo>
                    <a:cubicBezTo>
                      <a:pt x="3960" y="8371"/>
                      <a:pt x="3760" y="7845"/>
                      <a:pt x="3960" y="7318"/>
                    </a:cubicBezTo>
                    <a:cubicBezTo>
                      <a:pt x="3760" y="7118"/>
                      <a:pt x="3860" y="6892"/>
                      <a:pt x="3860" y="6692"/>
                    </a:cubicBezTo>
                    <a:cubicBezTo>
                      <a:pt x="3960" y="5865"/>
                      <a:pt x="4061" y="5013"/>
                      <a:pt x="4487" y="4186"/>
                    </a:cubicBezTo>
                    <a:cubicBezTo>
                      <a:pt x="4487" y="4057"/>
                      <a:pt x="4528" y="3877"/>
                      <a:pt x="4644" y="3877"/>
                    </a:cubicBezTo>
                    <a:cubicBezTo>
                      <a:pt x="4708" y="3877"/>
                      <a:pt x="4796" y="3933"/>
                      <a:pt x="4913" y="4085"/>
                    </a:cubicBezTo>
                    <a:cubicBezTo>
                      <a:pt x="5013" y="4186"/>
                      <a:pt x="5113" y="4186"/>
                      <a:pt x="5214" y="4186"/>
                    </a:cubicBezTo>
                    <a:cubicBezTo>
                      <a:pt x="5539" y="4186"/>
                      <a:pt x="5840" y="4286"/>
                      <a:pt x="6166" y="4486"/>
                    </a:cubicBezTo>
                    <a:cubicBezTo>
                      <a:pt x="6467" y="4612"/>
                      <a:pt x="6792" y="4712"/>
                      <a:pt x="7093" y="4812"/>
                    </a:cubicBezTo>
                    <a:cubicBezTo>
                      <a:pt x="7319" y="4812"/>
                      <a:pt x="7519" y="4812"/>
                      <a:pt x="7419" y="4612"/>
                    </a:cubicBezTo>
                    <a:cubicBezTo>
                      <a:pt x="7093" y="4085"/>
                      <a:pt x="6893" y="3559"/>
                      <a:pt x="6567" y="3033"/>
                    </a:cubicBezTo>
                    <a:cubicBezTo>
                      <a:pt x="6066" y="1980"/>
                      <a:pt x="5539" y="1053"/>
                      <a:pt x="5013" y="100"/>
                    </a:cubicBezTo>
                    <a:cubicBezTo>
                      <a:pt x="4913" y="0"/>
                      <a:pt x="4813" y="0"/>
                      <a:pt x="4687" y="0"/>
                    </a:cubicBezTo>
                    <a:close/>
                  </a:path>
                </a:pathLst>
              </a:custGeom>
              <a:solidFill>
                <a:srgbClr val="E76F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0"/>
              <p:cNvSpPr/>
              <p:nvPr/>
            </p:nvSpPr>
            <p:spPr>
              <a:xfrm>
                <a:off x="4089705" y="1489435"/>
                <a:ext cx="23674" cy="99067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4829" extrusionOk="0">
                    <a:moveTo>
                      <a:pt x="718" y="0"/>
                    </a:moveTo>
                    <a:cubicBezTo>
                      <a:pt x="688" y="0"/>
                      <a:pt x="656" y="12"/>
                      <a:pt x="627" y="42"/>
                    </a:cubicBezTo>
                    <a:lnTo>
                      <a:pt x="426" y="142"/>
                    </a:lnTo>
                    <a:cubicBezTo>
                      <a:pt x="527" y="443"/>
                      <a:pt x="326" y="668"/>
                      <a:pt x="226" y="869"/>
                    </a:cubicBezTo>
                    <a:cubicBezTo>
                      <a:pt x="0" y="1595"/>
                      <a:pt x="101" y="2222"/>
                      <a:pt x="0" y="2849"/>
                    </a:cubicBezTo>
                    <a:cubicBezTo>
                      <a:pt x="0" y="3475"/>
                      <a:pt x="0" y="4001"/>
                      <a:pt x="226" y="4528"/>
                    </a:cubicBezTo>
                    <a:cubicBezTo>
                      <a:pt x="326" y="4728"/>
                      <a:pt x="426" y="4829"/>
                      <a:pt x="627" y="4829"/>
                    </a:cubicBezTo>
                    <a:cubicBezTo>
                      <a:pt x="852" y="4829"/>
                      <a:pt x="852" y="4728"/>
                      <a:pt x="953" y="4528"/>
                    </a:cubicBezTo>
                    <a:cubicBezTo>
                      <a:pt x="1053" y="4202"/>
                      <a:pt x="1153" y="3901"/>
                      <a:pt x="1153" y="3475"/>
                    </a:cubicBezTo>
                    <a:cubicBezTo>
                      <a:pt x="1053" y="2748"/>
                      <a:pt x="1153" y="1921"/>
                      <a:pt x="1153" y="1194"/>
                    </a:cubicBezTo>
                    <a:cubicBezTo>
                      <a:pt x="1153" y="768"/>
                      <a:pt x="852" y="443"/>
                      <a:pt x="852" y="142"/>
                    </a:cubicBezTo>
                    <a:cubicBezTo>
                      <a:pt x="852" y="71"/>
                      <a:pt x="790" y="0"/>
                      <a:pt x="718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20"/>
              <p:cNvSpPr/>
              <p:nvPr/>
            </p:nvSpPr>
            <p:spPr>
              <a:xfrm>
                <a:off x="4124152" y="1530898"/>
                <a:ext cx="64294" cy="76500"/>
              </a:xfrm>
              <a:custGeom>
                <a:avLst/>
                <a:gdLst/>
                <a:ahLst/>
                <a:cxnLst/>
                <a:rect l="l" t="t" r="r" b="b"/>
                <a:pathLst>
                  <a:path w="3134" h="3729" extrusionOk="0">
                    <a:moveTo>
                      <a:pt x="2933" y="0"/>
                    </a:moveTo>
                    <a:cubicBezTo>
                      <a:pt x="2707" y="0"/>
                      <a:pt x="2507" y="101"/>
                      <a:pt x="2407" y="301"/>
                    </a:cubicBezTo>
                    <a:cubicBezTo>
                      <a:pt x="1980" y="727"/>
                      <a:pt x="1554" y="1053"/>
                      <a:pt x="1153" y="1554"/>
                    </a:cubicBezTo>
                    <a:cubicBezTo>
                      <a:pt x="828" y="1980"/>
                      <a:pt x="527" y="2407"/>
                      <a:pt x="201" y="2808"/>
                    </a:cubicBezTo>
                    <a:cubicBezTo>
                      <a:pt x="1" y="3234"/>
                      <a:pt x="427" y="3334"/>
                      <a:pt x="527" y="3660"/>
                    </a:cubicBezTo>
                    <a:cubicBezTo>
                      <a:pt x="577" y="3710"/>
                      <a:pt x="627" y="3729"/>
                      <a:pt x="674" y="3729"/>
                    </a:cubicBezTo>
                    <a:cubicBezTo>
                      <a:pt x="815" y="3729"/>
                      <a:pt x="928" y="3559"/>
                      <a:pt x="928" y="3559"/>
                    </a:cubicBezTo>
                    <a:cubicBezTo>
                      <a:pt x="1153" y="3434"/>
                      <a:pt x="1354" y="3133"/>
                      <a:pt x="1454" y="2933"/>
                    </a:cubicBezTo>
                    <a:cubicBezTo>
                      <a:pt x="1780" y="2407"/>
                      <a:pt x="2306" y="1980"/>
                      <a:pt x="2507" y="1354"/>
                    </a:cubicBezTo>
                    <a:lnTo>
                      <a:pt x="2607" y="1354"/>
                    </a:lnTo>
                    <a:cubicBezTo>
                      <a:pt x="3033" y="1053"/>
                      <a:pt x="2933" y="527"/>
                      <a:pt x="3133" y="201"/>
                    </a:cubicBezTo>
                    <a:cubicBezTo>
                      <a:pt x="3133" y="0"/>
                      <a:pt x="3133" y="0"/>
                      <a:pt x="2933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0"/>
              <p:cNvSpPr/>
              <p:nvPr/>
            </p:nvSpPr>
            <p:spPr>
              <a:xfrm>
                <a:off x="4147807" y="1635799"/>
                <a:ext cx="96174" cy="22402"/>
              </a:xfrm>
              <a:custGeom>
                <a:avLst/>
                <a:gdLst/>
                <a:ahLst/>
                <a:cxnLst/>
                <a:rect l="l" t="t" r="r" b="b"/>
                <a:pathLst>
                  <a:path w="4688" h="1092" extrusionOk="0">
                    <a:moveTo>
                      <a:pt x="1354" y="0"/>
                    </a:moveTo>
                    <a:cubicBezTo>
                      <a:pt x="928" y="0"/>
                      <a:pt x="627" y="0"/>
                      <a:pt x="201" y="201"/>
                    </a:cubicBezTo>
                    <a:cubicBezTo>
                      <a:pt x="0" y="426"/>
                      <a:pt x="0" y="627"/>
                      <a:pt x="201" y="827"/>
                    </a:cubicBezTo>
                    <a:cubicBezTo>
                      <a:pt x="441" y="994"/>
                      <a:pt x="722" y="1092"/>
                      <a:pt x="1024" y="1092"/>
                    </a:cubicBezTo>
                    <a:cubicBezTo>
                      <a:pt x="1131" y="1092"/>
                      <a:pt x="1242" y="1079"/>
                      <a:pt x="1354" y="1053"/>
                    </a:cubicBezTo>
                    <a:cubicBezTo>
                      <a:pt x="1554" y="1053"/>
                      <a:pt x="1769" y="1067"/>
                      <a:pt x="1993" y="1067"/>
                    </a:cubicBezTo>
                    <a:cubicBezTo>
                      <a:pt x="2358" y="1067"/>
                      <a:pt x="2745" y="1029"/>
                      <a:pt x="3133" y="827"/>
                    </a:cubicBezTo>
                    <a:cubicBezTo>
                      <a:pt x="3660" y="627"/>
                      <a:pt x="4286" y="727"/>
                      <a:pt x="4687" y="326"/>
                    </a:cubicBezTo>
                    <a:cubicBezTo>
                      <a:pt x="4620" y="326"/>
                      <a:pt x="4598" y="371"/>
                      <a:pt x="4561" y="371"/>
                    </a:cubicBezTo>
                    <a:cubicBezTo>
                      <a:pt x="4542" y="371"/>
                      <a:pt x="4520" y="360"/>
                      <a:pt x="4487" y="326"/>
                    </a:cubicBezTo>
                    <a:cubicBezTo>
                      <a:pt x="3434" y="101"/>
                      <a:pt x="2406" y="0"/>
                      <a:pt x="1354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0"/>
              <p:cNvSpPr/>
              <p:nvPr/>
            </p:nvSpPr>
            <p:spPr>
              <a:xfrm>
                <a:off x="3626917" y="1814476"/>
                <a:ext cx="372799" cy="660706"/>
              </a:xfrm>
              <a:custGeom>
                <a:avLst/>
                <a:gdLst/>
                <a:ahLst/>
                <a:cxnLst/>
                <a:rect l="l" t="t" r="r" b="b"/>
                <a:pathLst>
                  <a:path w="18172" h="32206" extrusionOk="0">
                    <a:moveTo>
                      <a:pt x="5740" y="790"/>
                    </a:moveTo>
                    <a:cubicBezTo>
                      <a:pt x="5866" y="790"/>
                      <a:pt x="5966" y="790"/>
                      <a:pt x="6066" y="890"/>
                    </a:cubicBezTo>
                    <a:cubicBezTo>
                      <a:pt x="6592" y="1843"/>
                      <a:pt x="7119" y="2770"/>
                      <a:pt x="7620" y="3823"/>
                    </a:cubicBezTo>
                    <a:cubicBezTo>
                      <a:pt x="7946" y="4349"/>
                      <a:pt x="8146" y="4875"/>
                      <a:pt x="8472" y="5402"/>
                    </a:cubicBezTo>
                    <a:cubicBezTo>
                      <a:pt x="8572" y="5602"/>
                      <a:pt x="8372" y="5602"/>
                      <a:pt x="8146" y="5602"/>
                    </a:cubicBezTo>
                    <a:cubicBezTo>
                      <a:pt x="7845" y="5502"/>
                      <a:pt x="7520" y="5402"/>
                      <a:pt x="7219" y="5276"/>
                    </a:cubicBezTo>
                    <a:cubicBezTo>
                      <a:pt x="6893" y="5076"/>
                      <a:pt x="6592" y="4976"/>
                      <a:pt x="6267" y="4976"/>
                    </a:cubicBezTo>
                    <a:cubicBezTo>
                      <a:pt x="6166" y="4976"/>
                      <a:pt x="6066" y="4976"/>
                      <a:pt x="5966" y="4875"/>
                    </a:cubicBezTo>
                    <a:cubicBezTo>
                      <a:pt x="5849" y="4723"/>
                      <a:pt x="5761" y="4667"/>
                      <a:pt x="5697" y="4667"/>
                    </a:cubicBezTo>
                    <a:cubicBezTo>
                      <a:pt x="5581" y="4667"/>
                      <a:pt x="5540" y="4847"/>
                      <a:pt x="5540" y="4976"/>
                    </a:cubicBezTo>
                    <a:cubicBezTo>
                      <a:pt x="5114" y="5803"/>
                      <a:pt x="5013" y="6655"/>
                      <a:pt x="4913" y="7482"/>
                    </a:cubicBezTo>
                    <a:cubicBezTo>
                      <a:pt x="4913" y="7682"/>
                      <a:pt x="4813" y="7908"/>
                      <a:pt x="5013" y="8108"/>
                    </a:cubicBezTo>
                    <a:cubicBezTo>
                      <a:pt x="4813" y="8635"/>
                      <a:pt x="5013" y="9161"/>
                      <a:pt x="5013" y="9662"/>
                    </a:cubicBezTo>
                    <a:cubicBezTo>
                      <a:pt x="4913" y="9988"/>
                      <a:pt x="5114" y="10189"/>
                      <a:pt x="5114" y="10514"/>
                    </a:cubicBezTo>
                    <a:cubicBezTo>
                      <a:pt x="5114" y="11442"/>
                      <a:pt x="5439" y="12294"/>
                      <a:pt x="5640" y="13121"/>
                    </a:cubicBezTo>
                    <a:cubicBezTo>
                      <a:pt x="5966" y="14374"/>
                      <a:pt x="6367" y="15427"/>
                      <a:pt x="6993" y="16555"/>
                    </a:cubicBezTo>
                    <a:cubicBezTo>
                      <a:pt x="7520" y="17507"/>
                      <a:pt x="7946" y="18560"/>
                      <a:pt x="8572" y="19487"/>
                    </a:cubicBezTo>
                    <a:cubicBezTo>
                      <a:pt x="9199" y="20439"/>
                      <a:pt x="9825" y="21467"/>
                      <a:pt x="10653" y="22319"/>
                    </a:cubicBezTo>
                    <a:cubicBezTo>
                      <a:pt x="11179" y="22946"/>
                      <a:pt x="11505" y="23572"/>
                      <a:pt x="12131" y="24073"/>
                    </a:cubicBezTo>
                    <a:cubicBezTo>
                      <a:pt x="12858" y="24825"/>
                      <a:pt x="13585" y="25552"/>
                      <a:pt x="14512" y="26279"/>
                    </a:cubicBezTo>
                    <a:cubicBezTo>
                      <a:pt x="15139" y="26805"/>
                      <a:pt x="15891" y="27332"/>
                      <a:pt x="16617" y="27733"/>
                    </a:cubicBezTo>
                    <a:cubicBezTo>
                      <a:pt x="16617" y="27833"/>
                      <a:pt x="16718" y="27833"/>
                      <a:pt x="16718" y="27833"/>
                    </a:cubicBezTo>
                    <a:cubicBezTo>
                      <a:pt x="17144" y="27958"/>
                      <a:pt x="17244" y="28159"/>
                      <a:pt x="16918" y="28459"/>
                    </a:cubicBezTo>
                    <a:cubicBezTo>
                      <a:pt x="16392" y="29412"/>
                      <a:pt x="15765" y="30139"/>
                      <a:pt x="15038" y="30765"/>
                    </a:cubicBezTo>
                    <a:cubicBezTo>
                      <a:pt x="14508" y="31192"/>
                      <a:pt x="14278" y="31399"/>
                      <a:pt x="14021" y="31399"/>
                    </a:cubicBezTo>
                    <a:cubicBezTo>
                      <a:pt x="13781" y="31399"/>
                      <a:pt x="13516" y="31217"/>
                      <a:pt x="12958" y="30865"/>
                    </a:cubicBezTo>
                    <a:cubicBezTo>
                      <a:pt x="12131" y="30464"/>
                      <a:pt x="11379" y="29938"/>
                      <a:pt x="10753" y="29312"/>
                    </a:cubicBezTo>
                    <a:cubicBezTo>
                      <a:pt x="9825" y="28359"/>
                      <a:pt x="8873" y="27532"/>
                      <a:pt x="8246" y="26379"/>
                    </a:cubicBezTo>
                    <a:cubicBezTo>
                      <a:pt x="7620" y="25652"/>
                      <a:pt x="6993" y="24825"/>
                      <a:pt x="6492" y="23973"/>
                    </a:cubicBezTo>
                    <a:cubicBezTo>
                      <a:pt x="5966" y="23046"/>
                      <a:pt x="5439" y="22093"/>
                      <a:pt x="5013" y="21066"/>
                    </a:cubicBezTo>
                    <a:cubicBezTo>
                      <a:pt x="4713" y="20439"/>
                      <a:pt x="4387" y="19813"/>
                      <a:pt x="4287" y="19061"/>
                    </a:cubicBezTo>
                    <a:cubicBezTo>
                      <a:pt x="4086" y="18334"/>
                      <a:pt x="3660" y="17507"/>
                      <a:pt x="3560" y="16780"/>
                    </a:cubicBezTo>
                    <a:cubicBezTo>
                      <a:pt x="3459" y="16154"/>
                      <a:pt x="3359" y="15527"/>
                      <a:pt x="3134" y="14900"/>
                    </a:cubicBezTo>
                    <a:cubicBezTo>
                      <a:pt x="2933" y="14474"/>
                      <a:pt x="3033" y="14048"/>
                      <a:pt x="3033" y="13647"/>
                    </a:cubicBezTo>
                    <a:cubicBezTo>
                      <a:pt x="2933" y="13021"/>
                      <a:pt x="2833" y="12294"/>
                      <a:pt x="2833" y="11667"/>
                    </a:cubicBezTo>
                    <a:cubicBezTo>
                      <a:pt x="2933" y="10715"/>
                      <a:pt x="2833" y="9888"/>
                      <a:pt x="3033" y="8936"/>
                    </a:cubicBezTo>
                    <a:cubicBezTo>
                      <a:pt x="3234" y="8008"/>
                      <a:pt x="3459" y="7056"/>
                      <a:pt x="3760" y="6128"/>
                    </a:cubicBezTo>
                    <a:cubicBezTo>
                      <a:pt x="3860" y="5803"/>
                      <a:pt x="4086" y="5502"/>
                      <a:pt x="4186" y="5176"/>
                    </a:cubicBezTo>
                    <a:cubicBezTo>
                      <a:pt x="4186" y="4976"/>
                      <a:pt x="4186" y="4875"/>
                      <a:pt x="3986" y="4775"/>
                    </a:cubicBezTo>
                    <a:cubicBezTo>
                      <a:pt x="3660" y="4550"/>
                      <a:pt x="3234" y="4449"/>
                      <a:pt x="2933" y="4349"/>
                    </a:cubicBezTo>
                    <a:cubicBezTo>
                      <a:pt x="2407" y="4149"/>
                      <a:pt x="1881" y="4023"/>
                      <a:pt x="1354" y="3823"/>
                    </a:cubicBezTo>
                    <a:cubicBezTo>
                      <a:pt x="1254" y="3823"/>
                      <a:pt x="1053" y="3722"/>
                      <a:pt x="1053" y="3622"/>
                    </a:cubicBezTo>
                    <a:cubicBezTo>
                      <a:pt x="1053" y="3522"/>
                      <a:pt x="1154" y="3397"/>
                      <a:pt x="1254" y="3296"/>
                    </a:cubicBezTo>
                    <a:cubicBezTo>
                      <a:pt x="2106" y="2770"/>
                      <a:pt x="2933" y="2269"/>
                      <a:pt x="3760" y="1742"/>
                    </a:cubicBezTo>
                    <a:cubicBezTo>
                      <a:pt x="4387" y="1316"/>
                      <a:pt x="5013" y="890"/>
                      <a:pt x="5740" y="790"/>
                    </a:cubicBezTo>
                    <a:close/>
                    <a:moveTo>
                      <a:pt x="5739" y="0"/>
                    </a:moveTo>
                    <a:cubicBezTo>
                      <a:pt x="5546" y="0"/>
                      <a:pt x="5336" y="57"/>
                      <a:pt x="5114" y="164"/>
                    </a:cubicBezTo>
                    <a:cubicBezTo>
                      <a:pt x="4913" y="264"/>
                      <a:pt x="4813" y="264"/>
                      <a:pt x="4713" y="264"/>
                    </a:cubicBezTo>
                    <a:cubicBezTo>
                      <a:pt x="4387" y="389"/>
                      <a:pt x="4086" y="489"/>
                      <a:pt x="3760" y="690"/>
                    </a:cubicBezTo>
                    <a:cubicBezTo>
                      <a:pt x="3359" y="1016"/>
                      <a:pt x="2733" y="1016"/>
                      <a:pt x="2407" y="1642"/>
                    </a:cubicBezTo>
                    <a:cubicBezTo>
                      <a:pt x="1981" y="1742"/>
                      <a:pt x="1680" y="2143"/>
                      <a:pt x="1354" y="2369"/>
                    </a:cubicBezTo>
                    <a:cubicBezTo>
                      <a:pt x="953" y="2570"/>
                      <a:pt x="953" y="3096"/>
                      <a:pt x="327" y="3196"/>
                    </a:cubicBezTo>
                    <a:cubicBezTo>
                      <a:pt x="101" y="3196"/>
                      <a:pt x="1" y="3722"/>
                      <a:pt x="226" y="3823"/>
                    </a:cubicBezTo>
                    <a:cubicBezTo>
                      <a:pt x="728" y="4149"/>
                      <a:pt x="1254" y="4550"/>
                      <a:pt x="1881" y="4650"/>
                    </a:cubicBezTo>
                    <a:cubicBezTo>
                      <a:pt x="2307" y="4650"/>
                      <a:pt x="2607" y="4775"/>
                      <a:pt x="3033" y="4976"/>
                    </a:cubicBezTo>
                    <a:cubicBezTo>
                      <a:pt x="3234" y="5076"/>
                      <a:pt x="3234" y="5176"/>
                      <a:pt x="3234" y="5402"/>
                    </a:cubicBezTo>
                    <a:cubicBezTo>
                      <a:pt x="2933" y="6229"/>
                      <a:pt x="2833" y="7056"/>
                      <a:pt x="2507" y="7908"/>
                    </a:cubicBezTo>
                    <a:cubicBezTo>
                      <a:pt x="2307" y="8535"/>
                      <a:pt x="2307" y="9362"/>
                      <a:pt x="2206" y="9988"/>
                    </a:cubicBezTo>
                    <a:cubicBezTo>
                      <a:pt x="2106" y="11041"/>
                      <a:pt x="2206" y="11968"/>
                      <a:pt x="2206" y="13021"/>
                    </a:cubicBezTo>
                    <a:cubicBezTo>
                      <a:pt x="2307" y="14575"/>
                      <a:pt x="2733" y="16053"/>
                      <a:pt x="3134" y="17507"/>
                    </a:cubicBezTo>
                    <a:cubicBezTo>
                      <a:pt x="3660" y="19387"/>
                      <a:pt x="4387" y="21166"/>
                      <a:pt x="5339" y="22946"/>
                    </a:cubicBezTo>
                    <a:cubicBezTo>
                      <a:pt x="5966" y="24199"/>
                      <a:pt x="6793" y="25452"/>
                      <a:pt x="7620" y="26580"/>
                    </a:cubicBezTo>
                    <a:cubicBezTo>
                      <a:pt x="8372" y="27532"/>
                      <a:pt x="9199" y="28585"/>
                      <a:pt x="10126" y="29412"/>
                    </a:cubicBezTo>
                    <a:cubicBezTo>
                      <a:pt x="10753" y="30038"/>
                      <a:pt x="11379" y="30565"/>
                      <a:pt x="12131" y="30966"/>
                    </a:cubicBezTo>
                    <a:cubicBezTo>
                      <a:pt x="12532" y="31191"/>
                      <a:pt x="13059" y="31392"/>
                      <a:pt x="13384" y="31718"/>
                    </a:cubicBezTo>
                    <a:cubicBezTo>
                      <a:pt x="13769" y="32061"/>
                      <a:pt x="14102" y="32205"/>
                      <a:pt x="14397" y="32205"/>
                    </a:cubicBezTo>
                    <a:cubicBezTo>
                      <a:pt x="14814" y="32205"/>
                      <a:pt x="15157" y="31917"/>
                      <a:pt x="15465" y="31492"/>
                    </a:cubicBezTo>
                    <a:cubicBezTo>
                      <a:pt x="15765" y="31292"/>
                      <a:pt x="15891" y="30865"/>
                      <a:pt x="16191" y="30665"/>
                    </a:cubicBezTo>
                    <a:cubicBezTo>
                      <a:pt x="16517" y="30339"/>
                      <a:pt x="16718" y="29938"/>
                      <a:pt x="17144" y="29713"/>
                    </a:cubicBezTo>
                    <a:cubicBezTo>
                      <a:pt x="17244" y="29612"/>
                      <a:pt x="17244" y="29612"/>
                      <a:pt x="17244" y="29512"/>
                    </a:cubicBezTo>
                    <a:cubicBezTo>
                      <a:pt x="17344" y="29086"/>
                      <a:pt x="17545" y="28785"/>
                      <a:pt x="17770" y="28459"/>
                    </a:cubicBezTo>
                    <a:cubicBezTo>
                      <a:pt x="18171" y="27958"/>
                      <a:pt x="18071" y="27632"/>
                      <a:pt x="17445" y="27432"/>
                    </a:cubicBezTo>
                    <a:cubicBezTo>
                      <a:pt x="17344" y="27332"/>
                      <a:pt x="17344" y="27332"/>
                      <a:pt x="17244" y="27206"/>
                    </a:cubicBezTo>
                    <a:cubicBezTo>
                      <a:pt x="16918" y="27006"/>
                      <a:pt x="16617" y="26805"/>
                      <a:pt x="16392" y="26580"/>
                    </a:cubicBezTo>
                    <a:cubicBezTo>
                      <a:pt x="15765" y="26179"/>
                      <a:pt x="15139" y="25753"/>
                      <a:pt x="14512" y="25327"/>
                    </a:cubicBezTo>
                    <a:cubicBezTo>
                      <a:pt x="14211" y="25026"/>
                      <a:pt x="14111" y="24700"/>
                      <a:pt x="13685" y="24500"/>
                    </a:cubicBezTo>
                    <a:cubicBezTo>
                      <a:pt x="13059" y="24073"/>
                      <a:pt x="12632" y="23572"/>
                      <a:pt x="12231" y="23046"/>
                    </a:cubicBezTo>
                    <a:cubicBezTo>
                      <a:pt x="11805" y="22520"/>
                      <a:pt x="11379" y="22093"/>
                      <a:pt x="10978" y="21567"/>
                    </a:cubicBezTo>
                    <a:cubicBezTo>
                      <a:pt x="10452" y="20941"/>
                      <a:pt x="9926" y="20214"/>
                      <a:pt x="9399" y="19487"/>
                    </a:cubicBezTo>
                    <a:cubicBezTo>
                      <a:pt x="8998" y="19061"/>
                      <a:pt x="8773" y="18560"/>
                      <a:pt x="8472" y="18033"/>
                    </a:cubicBezTo>
                    <a:cubicBezTo>
                      <a:pt x="8372" y="17808"/>
                      <a:pt x="8146" y="17607"/>
                      <a:pt x="8046" y="17407"/>
                    </a:cubicBezTo>
                    <a:cubicBezTo>
                      <a:pt x="7946" y="16981"/>
                      <a:pt x="7745" y="16555"/>
                      <a:pt x="7520" y="16254"/>
                    </a:cubicBezTo>
                    <a:cubicBezTo>
                      <a:pt x="7319" y="15828"/>
                      <a:pt x="7119" y="15301"/>
                      <a:pt x="6893" y="14900"/>
                    </a:cubicBezTo>
                    <a:cubicBezTo>
                      <a:pt x="6592" y="14174"/>
                      <a:pt x="6267" y="13322"/>
                      <a:pt x="6066" y="12494"/>
                    </a:cubicBezTo>
                    <a:cubicBezTo>
                      <a:pt x="5966" y="11968"/>
                      <a:pt x="5740" y="11442"/>
                      <a:pt x="5740" y="10915"/>
                    </a:cubicBezTo>
                    <a:cubicBezTo>
                      <a:pt x="5640" y="10088"/>
                      <a:pt x="5339" y="9362"/>
                      <a:pt x="5540" y="8535"/>
                    </a:cubicBezTo>
                    <a:cubicBezTo>
                      <a:pt x="5339" y="8209"/>
                      <a:pt x="5540" y="7908"/>
                      <a:pt x="5540" y="7582"/>
                    </a:cubicBezTo>
                    <a:cubicBezTo>
                      <a:pt x="5439" y="7056"/>
                      <a:pt x="5640" y="6529"/>
                      <a:pt x="5740" y="6028"/>
                    </a:cubicBezTo>
                    <a:cubicBezTo>
                      <a:pt x="5740" y="5862"/>
                      <a:pt x="5808" y="5764"/>
                      <a:pt x="5924" y="5764"/>
                    </a:cubicBezTo>
                    <a:cubicBezTo>
                      <a:pt x="5966" y="5764"/>
                      <a:pt x="6013" y="5776"/>
                      <a:pt x="6066" y="5803"/>
                    </a:cubicBezTo>
                    <a:cubicBezTo>
                      <a:pt x="6367" y="5903"/>
                      <a:pt x="6693" y="6128"/>
                      <a:pt x="6993" y="6128"/>
                    </a:cubicBezTo>
                    <a:cubicBezTo>
                      <a:pt x="7436" y="6270"/>
                      <a:pt x="7879" y="6412"/>
                      <a:pt x="8322" y="6412"/>
                    </a:cubicBezTo>
                    <a:cubicBezTo>
                      <a:pt x="8506" y="6412"/>
                      <a:pt x="8690" y="6388"/>
                      <a:pt x="8873" y="6329"/>
                    </a:cubicBezTo>
                    <a:cubicBezTo>
                      <a:pt x="9199" y="6229"/>
                      <a:pt x="9299" y="6028"/>
                      <a:pt x="9199" y="5702"/>
                    </a:cubicBezTo>
                    <a:cubicBezTo>
                      <a:pt x="8998" y="4775"/>
                      <a:pt x="8572" y="4023"/>
                      <a:pt x="8146" y="3196"/>
                    </a:cubicBezTo>
                    <a:cubicBezTo>
                      <a:pt x="7620" y="2369"/>
                      <a:pt x="7119" y="1517"/>
                      <a:pt x="6592" y="590"/>
                    </a:cubicBezTo>
                    <a:cubicBezTo>
                      <a:pt x="6382" y="186"/>
                      <a:pt x="6089" y="0"/>
                      <a:pt x="5739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4" name="Google Shape;424;p20"/>
            <p:cNvGrpSpPr/>
            <p:nvPr/>
          </p:nvGrpSpPr>
          <p:grpSpPr>
            <a:xfrm flipH="1">
              <a:off x="901147" y="1132739"/>
              <a:ext cx="2190654" cy="1220919"/>
              <a:chOff x="-764584" y="3118972"/>
              <a:chExt cx="2899224" cy="1220919"/>
            </a:xfrm>
          </p:grpSpPr>
          <p:sp>
            <p:nvSpPr>
              <p:cNvPr id="425" name="Google Shape;425;p20"/>
              <p:cNvSpPr txBox="1"/>
              <p:nvPr/>
            </p:nvSpPr>
            <p:spPr>
              <a:xfrm>
                <a:off x="-201807" y="3118972"/>
                <a:ext cx="22650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 dirty="0" smtClean="0">
                    <a:solidFill>
                      <a:srgbClr val="E76F5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Evaluación y seguimiento</a:t>
                </a:r>
                <a:endParaRPr sz="1700" dirty="0">
                  <a:solidFill>
                    <a:srgbClr val="E76F5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26" name="Google Shape;426;p20"/>
              <p:cNvSpPr txBox="1"/>
              <p:nvPr/>
            </p:nvSpPr>
            <p:spPr>
              <a:xfrm>
                <a:off x="-764584" y="3616441"/>
                <a:ext cx="2899224" cy="723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just"/>
                <a:r>
                  <a:rPr lang="es-CO" sz="1000" dirty="0">
                    <a:latin typeface="Fira Sans" panose="020B0604020202020204" charset="0"/>
                  </a:rPr>
                  <a:t>R</a:t>
                </a:r>
                <a:r>
                  <a:rPr lang="es-CO" sz="1000" dirty="0" smtClean="0">
                    <a:latin typeface="Fira Sans" panose="020B0604020202020204" charset="0"/>
                  </a:rPr>
                  <a:t>ealizar </a:t>
                </a:r>
                <a:r>
                  <a:rPr lang="es-CO" sz="1000" dirty="0">
                    <a:latin typeface="Fira Sans" panose="020B0604020202020204" charset="0"/>
                  </a:rPr>
                  <a:t>auditorías internas, verificando la aplicación y la implementación del Sistema de Control Interno.</a:t>
                </a:r>
                <a:endParaRPr lang="en-US" sz="1000" dirty="0">
                  <a:latin typeface="Fira Sans" panose="020B0604020202020204" charset="0"/>
                </a:endParaRPr>
              </a:p>
            </p:txBody>
          </p:sp>
        </p:grpSp>
      </p:grpSp>
      <p:grpSp>
        <p:nvGrpSpPr>
          <p:cNvPr id="427" name="Google Shape;427;p20"/>
          <p:cNvGrpSpPr/>
          <p:nvPr/>
        </p:nvGrpSpPr>
        <p:grpSpPr>
          <a:xfrm>
            <a:off x="840272" y="2353658"/>
            <a:ext cx="3296751" cy="1157357"/>
            <a:chOff x="840272" y="2353658"/>
            <a:chExt cx="3296751" cy="1157357"/>
          </a:xfrm>
        </p:grpSpPr>
        <p:grpSp>
          <p:nvGrpSpPr>
            <p:cNvPr id="428" name="Google Shape;428;p20"/>
            <p:cNvGrpSpPr/>
            <p:nvPr/>
          </p:nvGrpSpPr>
          <p:grpSpPr>
            <a:xfrm>
              <a:off x="2825794" y="2405040"/>
              <a:ext cx="1311229" cy="1038688"/>
              <a:chOff x="2825794" y="2405040"/>
              <a:chExt cx="1311229" cy="1038688"/>
            </a:xfrm>
          </p:grpSpPr>
          <p:sp>
            <p:nvSpPr>
              <p:cNvPr id="429" name="Google Shape;429;p20"/>
              <p:cNvSpPr/>
              <p:nvPr/>
            </p:nvSpPr>
            <p:spPr>
              <a:xfrm>
                <a:off x="3944182" y="3105099"/>
                <a:ext cx="192841" cy="190195"/>
              </a:xfrm>
              <a:custGeom>
                <a:avLst/>
                <a:gdLst/>
                <a:ahLst/>
                <a:cxnLst/>
                <a:rect l="l" t="t" r="r" b="b"/>
                <a:pathLst>
                  <a:path w="9400" h="9271" extrusionOk="0">
                    <a:moveTo>
                      <a:pt x="4687" y="966"/>
                    </a:moveTo>
                    <a:cubicBezTo>
                      <a:pt x="5113" y="966"/>
                      <a:pt x="5539" y="966"/>
                      <a:pt x="5940" y="1066"/>
                    </a:cubicBezTo>
                    <a:cubicBezTo>
                      <a:pt x="6266" y="1066"/>
                      <a:pt x="6567" y="1267"/>
                      <a:pt x="6793" y="1492"/>
                    </a:cubicBezTo>
                    <a:cubicBezTo>
                      <a:pt x="7620" y="2119"/>
                      <a:pt x="8246" y="3046"/>
                      <a:pt x="8346" y="4199"/>
                    </a:cubicBezTo>
                    <a:cubicBezTo>
                      <a:pt x="8447" y="5026"/>
                      <a:pt x="8146" y="5878"/>
                      <a:pt x="7945" y="6605"/>
                    </a:cubicBezTo>
                    <a:cubicBezTo>
                      <a:pt x="7820" y="6906"/>
                      <a:pt x="7519" y="7132"/>
                      <a:pt x="7319" y="7332"/>
                    </a:cubicBezTo>
                    <a:cubicBezTo>
                      <a:pt x="6567" y="8159"/>
                      <a:pt x="5640" y="8284"/>
                      <a:pt x="4587" y="8485"/>
                    </a:cubicBezTo>
                    <a:cubicBezTo>
                      <a:pt x="4061" y="8485"/>
                      <a:pt x="3559" y="8284"/>
                      <a:pt x="3133" y="8159"/>
                    </a:cubicBezTo>
                    <a:cubicBezTo>
                      <a:pt x="2707" y="8059"/>
                      <a:pt x="2407" y="7658"/>
                      <a:pt x="2081" y="7432"/>
                    </a:cubicBezTo>
                    <a:cubicBezTo>
                      <a:pt x="1053" y="6906"/>
                      <a:pt x="1153" y="5878"/>
                      <a:pt x="828" y="5152"/>
                    </a:cubicBezTo>
                    <a:cubicBezTo>
                      <a:pt x="1053" y="4099"/>
                      <a:pt x="1254" y="3046"/>
                      <a:pt x="1981" y="2420"/>
                    </a:cubicBezTo>
                    <a:cubicBezTo>
                      <a:pt x="2306" y="2119"/>
                      <a:pt x="2507" y="1793"/>
                      <a:pt x="2808" y="1593"/>
                    </a:cubicBezTo>
                    <a:cubicBezTo>
                      <a:pt x="3334" y="1167"/>
                      <a:pt x="3960" y="966"/>
                      <a:pt x="4687" y="966"/>
                    </a:cubicBezTo>
                    <a:close/>
                    <a:moveTo>
                      <a:pt x="4891" y="1"/>
                    </a:moveTo>
                    <a:cubicBezTo>
                      <a:pt x="4169" y="1"/>
                      <a:pt x="3438" y="200"/>
                      <a:pt x="2707" y="340"/>
                    </a:cubicBezTo>
                    <a:cubicBezTo>
                      <a:pt x="2081" y="540"/>
                      <a:pt x="1880" y="1167"/>
                      <a:pt x="1254" y="1392"/>
                    </a:cubicBezTo>
                    <a:cubicBezTo>
                      <a:pt x="1254" y="2019"/>
                      <a:pt x="627" y="2219"/>
                      <a:pt x="527" y="2846"/>
                    </a:cubicBezTo>
                    <a:cubicBezTo>
                      <a:pt x="427" y="3147"/>
                      <a:pt x="301" y="3472"/>
                      <a:pt x="201" y="3773"/>
                    </a:cubicBezTo>
                    <a:cubicBezTo>
                      <a:pt x="1" y="4400"/>
                      <a:pt x="101" y="5026"/>
                      <a:pt x="201" y="5653"/>
                    </a:cubicBezTo>
                    <a:cubicBezTo>
                      <a:pt x="101" y="5878"/>
                      <a:pt x="301" y="5979"/>
                      <a:pt x="301" y="6079"/>
                    </a:cubicBezTo>
                    <a:cubicBezTo>
                      <a:pt x="301" y="6906"/>
                      <a:pt x="828" y="7533"/>
                      <a:pt x="1354" y="8059"/>
                    </a:cubicBezTo>
                    <a:cubicBezTo>
                      <a:pt x="1981" y="8685"/>
                      <a:pt x="2808" y="9112"/>
                      <a:pt x="3660" y="9112"/>
                    </a:cubicBezTo>
                    <a:cubicBezTo>
                      <a:pt x="4162" y="9172"/>
                      <a:pt x="4665" y="9270"/>
                      <a:pt x="5173" y="9270"/>
                    </a:cubicBezTo>
                    <a:cubicBezTo>
                      <a:pt x="5501" y="9270"/>
                      <a:pt x="5832" y="9230"/>
                      <a:pt x="6166" y="9112"/>
                    </a:cubicBezTo>
                    <a:cubicBezTo>
                      <a:pt x="6893" y="8786"/>
                      <a:pt x="7620" y="8485"/>
                      <a:pt x="8246" y="7858"/>
                    </a:cubicBezTo>
                    <a:cubicBezTo>
                      <a:pt x="8773" y="7332"/>
                      <a:pt x="8973" y="6605"/>
                      <a:pt x="9199" y="5878"/>
                    </a:cubicBezTo>
                    <a:cubicBezTo>
                      <a:pt x="9399" y="5252"/>
                      <a:pt x="9399" y="4400"/>
                      <a:pt x="9299" y="3673"/>
                    </a:cubicBezTo>
                    <a:cubicBezTo>
                      <a:pt x="9073" y="2645"/>
                      <a:pt x="8672" y="1793"/>
                      <a:pt x="7720" y="1066"/>
                    </a:cubicBezTo>
                    <a:cubicBezTo>
                      <a:pt x="7093" y="640"/>
                      <a:pt x="6467" y="340"/>
                      <a:pt x="5840" y="139"/>
                    </a:cubicBezTo>
                    <a:cubicBezTo>
                      <a:pt x="5526" y="39"/>
                      <a:pt x="5210" y="1"/>
                      <a:pt x="4891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20"/>
              <p:cNvSpPr/>
              <p:nvPr/>
            </p:nvSpPr>
            <p:spPr>
              <a:xfrm>
                <a:off x="3961149" y="3124918"/>
                <a:ext cx="156324" cy="154252"/>
              </a:xfrm>
              <a:custGeom>
                <a:avLst/>
                <a:gdLst/>
                <a:ahLst/>
                <a:cxnLst/>
                <a:rect l="l" t="t" r="r" b="b"/>
                <a:pathLst>
                  <a:path w="7620" h="7519" extrusionOk="0">
                    <a:moveTo>
                      <a:pt x="3860" y="0"/>
                    </a:moveTo>
                    <a:cubicBezTo>
                      <a:pt x="3133" y="0"/>
                      <a:pt x="2507" y="201"/>
                      <a:pt x="1981" y="627"/>
                    </a:cubicBezTo>
                    <a:cubicBezTo>
                      <a:pt x="1680" y="827"/>
                      <a:pt x="1479" y="1153"/>
                      <a:pt x="1154" y="1454"/>
                    </a:cubicBezTo>
                    <a:cubicBezTo>
                      <a:pt x="427" y="2080"/>
                      <a:pt x="226" y="3133"/>
                      <a:pt x="1" y="4186"/>
                    </a:cubicBezTo>
                    <a:cubicBezTo>
                      <a:pt x="326" y="4912"/>
                      <a:pt x="226" y="5940"/>
                      <a:pt x="1254" y="6466"/>
                    </a:cubicBezTo>
                    <a:cubicBezTo>
                      <a:pt x="1580" y="6692"/>
                      <a:pt x="1880" y="7093"/>
                      <a:pt x="2306" y="7193"/>
                    </a:cubicBezTo>
                    <a:cubicBezTo>
                      <a:pt x="2732" y="7318"/>
                      <a:pt x="3234" y="7519"/>
                      <a:pt x="3760" y="7519"/>
                    </a:cubicBezTo>
                    <a:cubicBezTo>
                      <a:pt x="4813" y="7318"/>
                      <a:pt x="5740" y="7193"/>
                      <a:pt x="6492" y="6366"/>
                    </a:cubicBezTo>
                    <a:cubicBezTo>
                      <a:pt x="6692" y="6166"/>
                      <a:pt x="6993" y="5940"/>
                      <a:pt x="7118" y="5639"/>
                    </a:cubicBezTo>
                    <a:cubicBezTo>
                      <a:pt x="7319" y="4912"/>
                      <a:pt x="7620" y="4060"/>
                      <a:pt x="7519" y="3233"/>
                    </a:cubicBezTo>
                    <a:cubicBezTo>
                      <a:pt x="7419" y="2080"/>
                      <a:pt x="6793" y="1153"/>
                      <a:pt x="5966" y="526"/>
                    </a:cubicBezTo>
                    <a:cubicBezTo>
                      <a:pt x="5740" y="301"/>
                      <a:pt x="5439" y="100"/>
                      <a:pt x="5113" y="100"/>
                    </a:cubicBezTo>
                    <a:cubicBezTo>
                      <a:pt x="4712" y="0"/>
                      <a:pt x="4286" y="0"/>
                      <a:pt x="3860" y="0"/>
                    </a:cubicBezTo>
                    <a:close/>
                  </a:path>
                </a:pathLst>
              </a:custGeom>
              <a:solidFill>
                <a:srgbClr val="467D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20"/>
              <p:cNvSpPr/>
              <p:nvPr/>
            </p:nvSpPr>
            <p:spPr>
              <a:xfrm>
                <a:off x="2825794" y="2405040"/>
                <a:ext cx="713183" cy="715727"/>
              </a:xfrm>
              <a:custGeom>
                <a:avLst/>
                <a:gdLst/>
                <a:ahLst/>
                <a:cxnLst/>
                <a:rect l="l" t="t" r="r" b="b"/>
                <a:pathLst>
                  <a:path w="34764" h="34888" extrusionOk="0">
                    <a:moveTo>
                      <a:pt x="17445" y="0"/>
                    </a:moveTo>
                    <a:cubicBezTo>
                      <a:pt x="17131" y="50"/>
                      <a:pt x="16818" y="50"/>
                      <a:pt x="16492" y="50"/>
                    </a:cubicBezTo>
                    <a:cubicBezTo>
                      <a:pt x="16166" y="50"/>
                      <a:pt x="15828" y="50"/>
                      <a:pt x="15465" y="100"/>
                    </a:cubicBezTo>
                    <a:cubicBezTo>
                      <a:pt x="15139" y="201"/>
                      <a:pt x="14838" y="201"/>
                      <a:pt x="14412" y="201"/>
                    </a:cubicBezTo>
                    <a:cubicBezTo>
                      <a:pt x="13786" y="301"/>
                      <a:pt x="13059" y="527"/>
                      <a:pt x="12332" y="527"/>
                    </a:cubicBezTo>
                    <a:cubicBezTo>
                      <a:pt x="12332" y="627"/>
                      <a:pt x="12207" y="627"/>
                      <a:pt x="12106" y="627"/>
                    </a:cubicBezTo>
                    <a:cubicBezTo>
                      <a:pt x="12006" y="727"/>
                      <a:pt x="11806" y="827"/>
                      <a:pt x="11580" y="827"/>
                    </a:cubicBezTo>
                    <a:cubicBezTo>
                      <a:pt x="11345" y="827"/>
                      <a:pt x="11171" y="965"/>
                      <a:pt x="10950" y="965"/>
                    </a:cubicBezTo>
                    <a:cubicBezTo>
                      <a:pt x="10889" y="965"/>
                      <a:pt x="10824" y="955"/>
                      <a:pt x="10753" y="928"/>
                    </a:cubicBezTo>
                    <a:cubicBezTo>
                      <a:pt x="10653" y="928"/>
                      <a:pt x="10452" y="1053"/>
                      <a:pt x="10227" y="1153"/>
                    </a:cubicBezTo>
                    <a:cubicBezTo>
                      <a:pt x="9826" y="1253"/>
                      <a:pt x="9400" y="1454"/>
                      <a:pt x="8973" y="1679"/>
                    </a:cubicBezTo>
                    <a:cubicBezTo>
                      <a:pt x="8447" y="1980"/>
                      <a:pt x="7946" y="2306"/>
                      <a:pt x="7420" y="2507"/>
                    </a:cubicBezTo>
                    <a:cubicBezTo>
                      <a:pt x="7094" y="2707"/>
                      <a:pt x="6893" y="2933"/>
                      <a:pt x="6567" y="3133"/>
                    </a:cubicBezTo>
                    <a:cubicBezTo>
                      <a:pt x="6267" y="3334"/>
                      <a:pt x="6066" y="3559"/>
                      <a:pt x="5740" y="3760"/>
                    </a:cubicBezTo>
                    <a:lnTo>
                      <a:pt x="4813" y="4687"/>
                    </a:lnTo>
                    <a:cubicBezTo>
                      <a:pt x="4688" y="4812"/>
                      <a:pt x="4487" y="5013"/>
                      <a:pt x="4387" y="5113"/>
                    </a:cubicBezTo>
                    <a:cubicBezTo>
                      <a:pt x="3961" y="5639"/>
                      <a:pt x="3660" y="6166"/>
                      <a:pt x="3234" y="6567"/>
                    </a:cubicBezTo>
                    <a:cubicBezTo>
                      <a:pt x="2933" y="7093"/>
                      <a:pt x="2608" y="7619"/>
                      <a:pt x="2407" y="8246"/>
                    </a:cubicBezTo>
                    <a:cubicBezTo>
                      <a:pt x="2081" y="8772"/>
                      <a:pt x="1680" y="9399"/>
                      <a:pt x="1455" y="10025"/>
                    </a:cubicBezTo>
                    <a:cubicBezTo>
                      <a:pt x="1354" y="10326"/>
                      <a:pt x="1154" y="10752"/>
                      <a:pt x="1054" y="11078"/>
                    </a:cubicBezTo>
                    <a:cubicBezTo>
                      <a:pt x="828" y="11805"/>
                      <a:pt x="527" y="12532"/>
                      <a:pt x="427" y="13258"/>
                    </a:cubicBezTo>
                    <a:cubicBezTo>
                      <a:pt x="302" y="13785"/>
                      <a:pt x="201" y="14211"/>
                      <a:pt x="201" y="14712"/>
                    </a:cubicBezTo>
                    <a:cubicBezTo>
                      <a:pt x="201" y="15339"/>
                      <a:pt x="101" y="15965"/>
                      <a:pt x="101" y="16592"/>
                    </a:cubicBezTo>
                    <a:cubicBezTo>
                      <a:pt x="101" y="16918"/>
                      <a:pt x="1" y="17218"/>
                      <a:pt x="1" y="17544"/>
                    </a:cubicBezTo>
                    <a:cubicBezTo>
                      <a:pt x="101" y="17845"/>
                      <a:pt x="1" y="18171"/>
                      <a:pt x="101" y="18472"/>
                    </a:cubicBezTo>
                    <a:lnTo>
                      <a:pt x="101" y="18697"/>
                    </a:lnTo>
                    <a:cubicBezTo>
                      <a:pt x="201" y="19524"/>
                      <a:pt x="302" y="20251"/>
                      <a:pt x="527" y="20978"/>
                    </a:cubicBezTo>
                    <a:cubicBezTo>
                      <a:pt x="527" y="21203"/>
                      <a:pt x="527" y="21504"/>
                      <a:pt x="628" y="21730"/>
                    </a:cubicBezTo>
                    <a:lnTo>
                      <a:pt x="928" y="22657"/>
                    </a:lnTo>
                    <a:cubicBezTo>
                      <a:pt x="928" y="23183"/>
                      <a:pt x="1254" y="23810"/>
                      <a:pt x="1354" y="24336"/>
                    </a:cubicBezTo>
                    <a:cubicBezTo>
                      <a:pt x="1555" y="24737"/>
                      <a:pt x="1780" y="25264"/>
                      <a:pt x="1981" y="25690"/>
                    </a:cubicBezTo>
                    <a:cubicBezTo>
                      <a:pt x="2307" y="26216"/>
                      <a:pt x="2507" y="26617"/>
                      <a:pt x="2808" y="27143"/>
                    </a:cubicBezTo>
                    <a:cubicBezTo>
                      <a:pt x="3234" y="27770"/>
                      <a:pt x="3760" y="28296"/>
                      <a:pt x="4287" y="28923"/>
                    </a:cubicBezTo>
                    <a:cubicBezTo>
                      <a:pt x="4813" y="29449"/>
                      <a:pt x="5314" y="30076"/>
                      <a:pt x="5941" y="30502"/>
                    </a:cubicBezTo>
                    <a:cubicBezTo>
                      <a:pt x="6893" y="31329"/>
                      <a:pt x="7946" y="31955"/>
                      <a:pt x="8973" y="32582"/>
                    </a:cubicBezTo>
                    <a:cubicBezTo>
                      <a:pt x="9299" y="32682"/>
                      <a:pt x="9600" y="32883"/>
                      <a:pt x="9826" y="33008"/>
                    </a:cubicBezTo>
                    <a:cubicBezTo>
                      <a:pt x="10227" y="33309"/>
                      <a:pt x="10753" y="33509"/>
                      <a:pt x="11179" y="33635"/>
                    </a:cubicBezTo>
                    <a:cubicBezTo>
                      <a:pt x="11580" y="33835"/>
                      <a:pt x="12006" y="34036"/>
                      <a:pt x="12532" y="34136"/>
                    </a:cubicBezTo>
                    <a:cubicBezTo>
                      <a:pt x="13059" y="34261"/>
                      <a:pt x="13585" y="34361"/>
                      <a:pt x="14086" y="34562"/>
                    </a:cubicBezTo>
                    <a:cubicBezTo>
                      <a:pt x="14170" y="34562"/>
                      <a:pt x="14242" y="34517"/>
                      <a:pt x="14311" y="34517"/>
                    </a:cubicBezTo>
                    <a:cubicBezTo>
                      <a:pt x="14345" y="34517"/>
                      <a:pt x="14379" y="34528"/>
                      <a:pt x="14412" y="34562"/>
                    </a:cubicBezTo>
                    <a:cubicBezTo>
                      <a:pt x="14838" y="34562"/>
                      <a:pt x="15139" y="34662"/>
                      <a:pt x="15465" y="34662"/>
                    </a:cubicBezTo>
                    <a:cubicBezTo>
                      <a:pt x="16091" y="34762"/>
                      <a:pt x="16818" y="34762"/>
                      <a:pt x="17445" y="34762"/>
                    </a:cubicBezTo>
                    <a:cubicBezTo>
                      <a:pt x="17545" y="34888"/>
                      <a:pt x="17645" y="34888"/>
                      <a:pt x="17846" y="34888"/>
                    </a:cubicBezTo>
                    <a:cubicBezTo>
                      <a:pt x="18472" y="34762"/>
                      <a:pt x="19099" y="34762"/>
                      <a:pt x="19625" y="34662"/>
                    </a:cubicBezTo>
                    <a:cubicBezTo>
                      <a:pt x="20051" y="34662"/>
                      <a:pt x="20477" y="34562"/>
                      <a:pt x="20878" y="34462"/>
                    </a:cubicBezTo>
                    <a:cubicBezTo>
                      <a:pt x="21204" y="34361"/>
                      <a:pt x="21605" y="34361"/>
                      <a:pt x="21931" y="34136"/>
                    </a:cubicBezTo>
                    <a:cubicBezTo>
                      <a:pt x="22232" y="34036"/>
                      <a:pt x="22557" y="34036"/>
                      <a:pt x="22858" y="33935"/>
                    </a:cubicBezTo>
                    <a:cubicBezTo>
                      <a:pt x="23284" y="33735"/>
                      <a:pt x="23710" y="33635"/>
                      <a:pt x="24111" y="33309"/>
                    </a:cubicBezTo>
                    <a:cubicBezTo>
                      <a:pt x="24337" y="33208"/>
                      <a:pt x="24537" y="33108"/>
                      <a:pt x="24738" y="33008"/>
                    </a:cubicBezTo>
                    <a:cubicBezTo>
                      <a:pt x="24964" y="32883"/>
                      <a:pt x="25164" y="32682"/>
                      <a:pt x="25365" y="32682"/>
                    </a:cubicBezTo>
                    <a:cubicBezTo>
                      <a:pt x="25490" y="32682"/>
                      <a:pt x="25690" y="32582"/>
                      <a:pt x="25791" y="32482"/>
                    </a:cubicBezTo>
                    <a:cubicBezTo>
                      <a:pt x="26217" y="32056"/>
                      <a:pt x="26843" y="31855"/>
                      <a:pt x="27244" y="31429"/>
                    </a:cubicBezTo>
                    <a:cubicBezTo>
                      <a:pt x="27470" y="31228"/>
                      <a:pt x="27771" y="31128"/>
                      <a:pt x="27996" y="30903"/>
                    </a:cubicBezTo>
                    <a:cubicBezTo>
                      <a:pt x="28197" y="30602"/>
                      <a:pt x="28497" y="30376"/>
                      <a:pt x="28823" y="30176"/>
                    </a:cubicBezTo>
                    <a:cubicBezTo>
                      <a:pt x="29124" y="29875"/>
                      <a:pt x="29450" y="29449"/>
                      <a:pt x="29876" y="29123"/>
                    </a:cubicBezTo>
                    <a:cubicBezTo>
                      <a:pt x="30076" y="28822"/>
                      <a:pt x="30377" y="28497"/>
                      <a:pt x="30603" y="28196"/>
                    </a:cubicBezTo>
                    <a:cubicBezTo>
                      <a:pt x="30903" y="27870"/>
                      <a:pt x="31129" y="27469"/>
                      <a:pt x="31430" y="27143"/>
                    </a:cubicBezTo>
                    <a:cubicBezTo>
                      <a:pt x="31630" y="26842"/>
                      <a:pt x="31856" y="26517"/>
                      <a:pt x="31956" y="26216"/>
                    </a:cubicBezTo>
                    <a:cubicBezTo>
                      <a:pt x="32382" y="25489"/>
                      <a:pt x="32783" y="24737"/>
                      <a:pt x="33109" y="24010"/>
                    </a:cubicBezTo>
                    <a:cubicBezTo>
                      <a:pt x="33309" y="23484"/>
                      <a:pt x="33510" y="22983"/>
                      <a:pt x="33736" y="22356"/>
                    </a:cubicBezTo>
                    <a:cubicBezTo>
                      <a:pt x="33736" y="22231"/>
                      <a:pt x="33736" y="22131"/>
                      <a:pt x="33836" y="22030"/>
                    </a:cubicBezTo>
                    <a:cubicBezTo>
                      <a:pt x="33936" y="21830"/>
                      <a:pt x="34036" y="21504"/>
                      <a:pt x="34137" y="21203"/>
                    </a:cubicBezTo>
                    <a:cubicBezTo>
                      <a:pt x="34137" y="20777"/>
                      <a:pt x="34362" y="20351"/>
                      <a:pt x="34262" y="19950"/>
                    </a:cubicBezTo>
                    <a:cubicBezTo>
                      <a:pt x="34262" y="19850"/>
                      <a:pt x="34462" y="19850"/>
                      <a:pt x="34362" y="19725"/>
                    </a:cubicBezTo>
                    <a:cubicBezTo>
                      <a:pt x="34362" y="19524"/>
                      <a:pt x="34462" y="19324"/>
                      <a:pt x="34462" y="19223"/>
                    </a:cubicBezTo>
                    <a:cubicBezTo>
                      <a:pt x="34563" y="18597"/>
                      <a:pt x="34563" y="18071"/>
                      <a:pt x="34663" y="17444"/>
                    </a:cubicBezTo>
                    <a:cubicBezTo>
                      <a:pt x="34663" y="17344"/>
                      <a:pt x="34763" y="17218"/>
                      <a:pt x="34763" y="17018"/>
                    </a:cubicBezTo>
                    <a:cubicBezTo>
                      <a:pt x="34663" y="16191"/>
                      <a:pt x="34663" y="15464"/>
                      <a:pt x="34462" y="14612"/>
                    </a:cubicBezTo>
                    <a:cubicBezTo>
                      <a:pt x="34362" y="13985"/>
                      <a:pt x="34137" y="13258"/>
                      <a:pt x="34036" y="12632"/>
                    </a:cubicBezTo>
                    <a:cubicBezTo>
                      <a:pt x="34036" y="12331"/>
                      <a:pt x="33836" y="12005"/>
                      <a:pt x="33836" y="11705"/>
                    </a:cubicBezTo>
                    <a:cubicBezTo>
                      <a:pt x="33736" y="11178"/>
                      <a:pt x="33410" y="10752"/>
                      <a:pt x="33309" y="10226"/>
                    </a:cubicBezTo>
                    <a:cubicBezTo>
                      <a:pt x="33209" y="9925"/>
                      <a:pt x="33009" y="9599"/>
                      <a:pt x="32883" y="9299"/>
                    </a:cubicBezTo>
                    <a:cubicBezTo>
                      <a:pt x="32683" y="8973"/>
                      <a:pt x="32583" y="8672"/>
                      <a:pt x="32382" y="8346"/>
                    </a:cubicBezTo>
                    <a:cubicBezTo>
                      <a:pt x="32157" y="8045"/>
                      <a:pt x="32056" y="7619"/>
                      <a:pt x="31856" y="7419"/>
                    </a:cubicBezTo>
                    <a:cubicBezTo>
                      <a:pt x="31630" y="7093"/>
                      <a:pt x="31530" y="6792"/>
                      <a:pt x="31430" y="6567"/>
                    </a:cubicBezTo>
                    <a:cubicBezTo>
                      <a:pt x="31229" y="6266"/>
                      <a:pt x="30903" y="5840"/>
                      <a:pt x="30703" y="5539"/>
                    </a:cubicBezTo>
                    <a:cubicBezTo>
                      <a:pt x="30377" y="5113"/>
                      <a:pt x="30076" y="4812"/>
                      <a:pt x="29751" y="4486"/>
                    </a:cubicBezTo>
                    <a:cubicBezTo>
                      <a:pt x="29350" y="4060"/>
                      <a:pt x="28923" y="3760"/>
                      <a:pt x="28497" y="3434"/>
                    </a:cubicBezTo>
                    <a:cubicBezTo>
                      <a:pt x="28297" y="3133"/>
                      <a:pt x="27996" y="3033"/>
                      <a:pt x="27670" y="2807"/>
                    </a:cubicBezTo>
                    <a:cubicBezTo>
                      <a:pt x="27370" y="2607"/>
                      <a:pt x="27044" y="2507"/>
                      <a:pt x="26743" y="2306"/>
                    </a:cubicBezTo>
                    <a:cubicBezTo>
                      <a:pt x="26217" y="2080"/>
                      <a:pt x="25791" y="1880"/>
                      <a:pt x="25365" y="1780"/>
                    </a:cubicBezTo>
                    <a:cubicBezTo>
                      <a:pt x="25164" y="1679"/>
                      <a:pt x="25064" y="1554"/>
                      <a:pt x="24863" y="1454"/>
                    </a:cubicBezTo>
                    <a:cubicBezTo>
                      <a:pt x="24437" y="1354"/>
                      <a:pt x="24011" y="1253"/>
                      <a:pt x="23610" y="1053"/>
                    </a:cubicBezTo>
                    <a:cubicBezTo>
                      <a:pt x="23184" y="928"/>
                      <a:pt x="22658" y="827"/>
                      <a:pt x="22131" y="727"/>
                    </a:cubicBezTo>
                    <a:cubicBezTo>
                      <a:pt x="21931" y="627"/>
                      <a:pt x="21605" y="627"/>
                      <a:pt x="21304" y="527"/>
                    </a:cubicBezTo>
                    <a:cubicBezTo>
                      <a:pt x="20979" y="426"/>
                      <a:pt x="20678" y="426"/>
                      <a:pt x="20477" y="426"/>
                    </a:cubicBezTo>
                    <a:cubicBezTo>
                      <a:pt x="20051" y="301"/>
                      <a:pt x="19625" y="201"/>
                      <a:pt x="19324" y="201"/>
                    </a:cubicBezTo>
                    <a:cubicBezTo>
                      <a:pt x="18898" y="100"/>
                      <a:pt x="18598" y="100"/>
                      <a:pt x="18172" y="0"/>
                    </a:cubicBezTo>
                    <a:close/>
                  </a:path>
                </a:pathLst>
              </a:custGeom>
              <a:solidFill>
                <a:srgbClr val="467D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20"/>
              <p:cNvSpPr/>
              <p:nvPr/>
            </p:nvSpPr>
            <p:spPr>
              <a:xfrm>
                <a:off x="3517914" y="2747458"/>
                <a:ext cx="81260" cy="87291"/>
              </a:xfrm>
              <a:custGeom>
                <a:avLst/>
                <a:gdLst/>
                <a:ahLst/>
                <a:cxnLst/>
                <a:rect l="l" t="t" r="r" b="b"/>
                <a:pathLst>
                  <a:path w="3961" h="4255" extrusionOk="0">
                    <a:moveTo>
                      <a:pt x="3627" y="1"/>
                    </a:moveTo>
                    <a:cubicBezTo>
                      <a:pt x="3561" y="1"/>
                      <a:pt x="3493" y="68"/>
                      <a:pt x="3434" y="127"/>
                    </a:cubicBezTo>
                    <a:cubicBezTo>
                      <a:pt x="2908" y="528"/>
                      <a:pt x="2507" y="1155"/>
                      <a:pt x="1880" y="1581"/>
                    </a:cubicBezTo>
                    <a:cubicBezTo>
                      <a:pt x="1655" y="1681"/>
                      <a:pt x="1454" y="2007"/>
                      <a:pt x="1254" y="2208"/>
                    </a:cubicBezTo>
                    <a:cubicBezTo>
                      <a:pt x="928" y="2408"/>
                      <a:pt x="928" y="2734"/>
                      <a:pt x="627" y="2934"/>
                    </a:cubicBezTo>
                    <a:cubicBezTo>
                      <a:pt x="301" y="3035"/>
                      <a:pt x="201" y="3360"/>
                      <a:pt x="101" y="3561"/>
                    </a:cubicBezTo>
                    <a:cubicBezTo>
                      <a:pt x="1" y="3787"/>
                      <a:pt x="1" y="3987"/>
                      <a:pt x="1" y="4087"/>
                    </a:cubicBezTo>
                    <a:cubicBezTo>
                      <a:pt x="22" y="4076"/>
                      <a:pt x="43" y="4072"/>
                      <a:pt x="62" y="4072"/>
                    </a:cubicBezTo>
                    <a:cubicBezTo>
                      <a:pt x="185" y="4072"/>
                      <a:pt x="273" y="4254"/>
                      <a:pt x="397" y="4254"/>
                    </a:cubicBezTo>
                    <a:cubicBezTo>
                      <a:pt x="436" y="4254"/>
                      <a:pt x="478" y="4236"/>
                      <a:pt x="527" y="4188"/>
                    </a:cubicBezTo>
                    <a:cubicBezTo>
                      <a:pt x="600" y="4206"/>
                      <a:pt x="668" y="4214"/>
                      <a:pt x="731" y="4214"/>
                    </a:cubicBezTo>
                    <a:cubicBezTo>
                      <a:pt x="1010" y="4214"/>
                      <a:pt x="1190" y="4051"/>
                      <a:pt x="1354" y="3887"/>
                    </a:cubicBezTo>
                    <a:cubicBezTo>
                      <a:pt x="1655" y="3561"/>
                      <a:pt x="1980" y="3260"/>
                      <a:pt x="2181" y="2734"/>
                    </a:cubicBezTo>
                    <a:cubicBezTo>
                      <a:pt x="2281" y="2634"/>
                      <a:pt x="2407" y="2408"/>
                      <a:pt x="2607" y="2208"/>
                    </a:cubicBezTo>
                    <a:cubicBezTo>
                      <a:pt x="2908" y="1907"/>
                      <a:pt x="3033" y="1481"/>
                      <a:pt x="3234" y="1155"/>
                    </a:cubicBezTo>
                    <a:cubicBezTo>
                      <a:pt x="3434" y="854"/>
                      <a:pt x="3334" y="528"/>
                      <a:pt x="3660" y="328"/>
                    </a:cubicBezTo>
                    <a:cubicBezTo>
                      <a:pt x="3760" y="328"/>
                      <a:pt x="3960" y="228"/>
                      <a:pt x="3760" y="127"/>
                    </a:cubicBezTo>
                    <a:cubicBezTo>
                      <a:pt x="3719" y="34"/>
                      <a:pt x="3673" y="1"/>
                      <a:pt x="3627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20"/>
              <p:cNvSpPr/>
              <p:nvPr/>
            </p:nvSpPr>
            <p:spPr>
              <a:xfrm>
                <a:off x="3474727" y="2727885"/>
                <a:ext cx="45256" cy="98554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4804" extrusionOk="0">
                    <a:moveTo>
                      <a:pt x="2056" y="1"/>
                    </a:moveTo>
                    <a:cubicBezTo>
                      <a:pt x="2000" y="1"/>
                      <a:pt x="1980" y="129"/>
                      <a:pt x="1880" y="129"/>
                    </a:cubicBezTo>
                    <a:cubicBezTo>
                      <a:pt x="1679" y="229"/>
                      <a:pt x="1579" y="455"/>
                      <a:pt x="1479" y="655"/>
                    </a:cubicBezTo>
                    <a:cubicBezTo>
                      <a:pt x="953" y="1282"/>
                      <a:pt x="852" y="2109"/>
                      <a:pt x="426" y="2861"/>
                    </a:cubicBezTo>
                    <a:cubicBezTo>
                      <a:pt x="226" y="3061"/>
                      <a:pt x="226" y="3588"/>
                      <a:pt x="126" y="3888"/>
                    </a:cubicBezTo>
                    <a:cubicBezTo>
                      <a:pt x="0" y="4214"/>
                      <a:pt x="126" y="4615"/>
                      <a:pt x="326" y="4741"/>
                    </a:cubicBezTo>
                    <a:cubicBezTo>
                      <a:pt x="392" y="4785"/>
                      <a:pt x="450" y="4803"/>
                      <a:pt x="501" y="4803"/>
                    </a:cubicBezTo>
                    <a:cubicBezTo>
                      <a:pt x="681" y="4803"/>
                      <a:pt x="774" y="4571"/>
                      <a:pt x="852" y="4415"/>
                    </a:cubicBezTo>
                    <a:cubicBezTo>
                      <a:pt x="953" y="4314"/>
                      <a:pt x="953" y="4314"/>
                      <a:pt x="953" y="4214"/>
                    </a:cubicBezTo>
                    <a:cubicBezTo>
                      <a:pt x="1153" y="3487"/>
                      <a:pt x="1479" y="2961"/>
                      <a:pt x="1679" y="2234"/>
                    </a:cubicBezTo>
                    <a:cubicBezTo>
                      <a:pt x="1780" y="1608"/>
                      <a:pt x="2005" y="856"/>
                      <a:pt x="2206" y="229"/>
                    </a:cubicBezTo>
                    <a:cubicBezTo>
                      <a:pt x="2106" y="129"/>
                      <a:pt x="2206" y="29"/>
                      <a:pt x="2106" y="29"/>
                    </a:cubicBezTo>
                    <a:cubicBezTo>
                      <a:pt x="2085" y="9"/>
                      <a:pt x="2069" y="1"/>
                      <a:pt x="2056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20"/>
              <p:cNvSpPr/>
              <p:nvPr/>
            </p:nvSpPr>
            <p:spPr>
              <a:xfrm>
                <a:off x="3543621" y="2829257"/>
                <a:ext cx="106965" cy="40620"/>
              </a:xfrm>
              <a:custGeom>
                <a:avLst/>
                <a:gdLst/>
                <a:ahLst/>
                <a:cxnLst/>
                <a:rect l="l" t="t" r="r" b="b"/>
                <a:pathLst>
                  <a:path w="5214" h="1980" extrusionOk="0">
                    <a:moveTo>
                      <a:pt x="5214" y="0"/>
                    </a:moveTo>
                    <a:cubicBezTo>
                      <a:pt x="4913" y="100"/>
                      <a:pt x="4788" y="100"/>
                      <a:pt x="4587" y="100"/>
                    </a:cubicBezTo>
                    <a:cubicBezTo>
                      <a:pt x="4161" y="100"/>
                      <a:pt x="3660" y="100"/>
                      <a:pt x="3234" y="301"/>
                    </a:cubicBezTo>
                    <a:cubicBezTo>
                      <a:pt x="2707" y="426"/>
                      <a:pt x="2081" y="627"/>
                      <a:pt x="1555" y="827"/>
                    </a:cubicBezTo>
                    <a:cubicBezTo>
                      <a:pt x="1154" y="927"/>
                      <a:pt x="627" y="1053"/>
                      <a:pt x="301" y="1353"/>
                    </a:cubicBezTo>
                    <a:cubicBezTo>
                      <a:pt x="201" y="1454"/>
                      <a:pt x="1" y="1554"/>
                      <a:pt x="101" y="1679"/>
                    </a:cubicBezTo>
                    <a:cubicBezTo>
                      <a:pt x="201" y="1780"/>
                      <a:pt x="201" y="1980"/>
                      <a:pt x="527" y="1980"/>
                    </a:cubicBezTo>
                    <a:cubicBezTo>
                      <a:pt x="727" y="1980"/>
                      <a:pt x="1028" y="1880"/>
                      <a:pt x="1354" y="1780"/>
                    </a:cubicBezTo>
                    <a:cubicBezTo>
                      <a:pt x="2407" y="1353"/>
                      <a:pt x="3434" y="1053"/>
                      <a:pt x="4487" y="526"/>
                    </a:cubicBezTo>
                    <a:cubicBezTo>
                      <a:pt x="4687" y="426"/>
                      <a:pt x="5013" y="301"/>
                      <a:pt x="5214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20"/>
              <p:cNvSpPr/>
              <p:nvPr/>
            </p:nvSpPr>
            <p:spPr>
              <a:xfrm>
                <a:off x="3204773" y="3225510"/>
                <a:ext cx="690022" cy="218218"/>
              </a:xfrm>
              <a:custGeom>
                <a:avLst/>
                <a:gdLst/>
                <a:ahLst/>
                <a:cxnLst/>
                <a:rect l="l" t="t" r="r" b="b"/>
                <a:pathLst>
                  <a:path w="33635" h="10637" extrusionOk="0">
                    <a:moveTo>
                      <a:pt x="30575" y="921"/>
                    </a:moveTo>
                    <a:cubicBezTo>
                      <a:pt x="30617" y="921"/>
                      <a:pt x="30660" y="952"/>
                      <a:pt x="30702" y="1037"/>
                    </a:cubicBezTo>
                    <a:cubicBezTo>
                      <a:pt x="31554" y="1989"/>
                      <a:pt x="32081" y="3142"/>
                      <a:pt x="32482" y="4395"/>
                    </a:cubicBezTo>
                    <a:cubicBezTo>
                      <a:pt x="32582" y="4796"/>
                      <a:pt x="32482" y="5122"/>
                      <a:pt x="32181" y="5423"/>
                    </a:cubicBezTo>
                    <a:cubicBezTo>
                      <a:pt x="31329" y="6175"/>
                      <a:pt x="30502" y="6801"/>
                      <a:pt x="29449" y="7303"/>
                    </a:cubicBezTo>
                    <a:cubicBezTo>
                      <a:pt x="28321" y="7929"/>
                      <a:pt x="27168" y="8456"/>
                      <a:pt x="25915" y="8781"/>
                    </a:cubicBezTo>
                    <a:cubicBezTo>
                      <a:pt x="24963" y="8982"/>
                      <a:pt x="24035" y="9182"/>
                      <a:pt x="23183" y="9508"/>
                    </a:cubicBezTo>
                    <a:cubicBezTo>
                      <a:pt x="23083" y="9609"/>
                      <a:pt x="22883" y="9609"/>
                      <a:pt x="22883" y="9609"/>
                    </a:cubicBezTo>
                    <a:cubicBezTo>
                      <a:pt x="22797" y="9588"/>
                      <a:pt x="22721" y="9580"/>
                      <a:pt x="22651" y="9580"/>
                    </a:cubicBezTo>
                    <a:cubicBezTo>
                      <a:pt x="22371" y="9580"/>
                      <a:pt x="22191" y="9709"/>
                      <a:pt x="21930" y="9709"/>
                    </a:cubicBezTo>
                    <a:cubicBezTo>
                      <a:pt x="20802" y="9934"/>
                      <a:pt x="19649" y="10035"/>
                      <a:pt x="18396" y="10035"/>
                    </a:cubicBezTo>
                    <a:cubicBezTo>
                      <a:pt x="17243" y="10035"/>
                      <a:pt x="15990" y="10035"/>
                      <a:pt x="14837" y="9809"/>
                    </a:cubicBezTo>
                    <a:cubicBezTo>
                      <a:pt x="14416" y="9809"/>
                      <a:pt x="14076" y="9681"/>
                      <a:pt x="13687" y="9681"/>
                    </a:cubicBezTo>
                    <a:cubicBezTo>
                      <a:pt x="13589" y="9681"/>
                      <a:pt x="13489" y="9689"/>
                      <a:pt x="13384" y="9709"/>
                    </a:cubicBezTo>
                    <a:cubicBezTo>
                      <a:pt x="12958" y="9709"/>
                      <a:pt x="12657" y="9508"/>
                      <a:pt x="12231" y="9408"/>
                    </a:cubicBezTo>
                    <a:cubicBezTo>
                      <a:pt x="10878" y="9182"/>
                      <a:pt x="9524" y="8681"/>
                      <a:pt x="8271" y="8055"/>
                    </a:cubicBezTo>
                    <a:cubicBezTo>
                      <a:pt x="7519" y="7729"/>
                      <a:pt x="6792" y="7202"/>
                      <a:pt x="6065" y="6801"/>
                    </a:cubicBezTo>
                    <a:cubicBezTo>
                      <a:pt x="5539" y="6375"/>
                      <a:pt x="5138" y="5849"/>
                      <a:pt x="4512" y="5423"/>
                    </a:cubicBezTo>
                    <a:cubicBezTo>
                      <a:pt x="4449" y="5373"/>
                      <a:pt x="4393" y="5348"/>
                      <a:pt x="4339" y="5348"/>
                    </a:cubicBezTo>
                    <a:cubicBezTo>
                      <a:pt x="4286" y="5348"/>
                      <a:pt x="4236" y="5373"/>
                      <a:pt x="4186" y="5423"/>
                    </a:cubicBezTo>
                    <a:cubicBezTo>
                      <a:pt x="3885" y="5649"/>
                      <a:pt x="3659" y="6050"/>
                      <a:pt x="3359" y="6375"/>
                    </a:cubicBezTo>
                    <a:cubicBezTo>
                      <a:pt x="3033" y="6801"/>
                      <a:pt x="2732" y="7303"/>
                      <a:pt x="2306" y="7729"/>
                    </a:cubicBezTo>
                    <a:cubicBezTo>
                      <a:pt x="2226" y="7729"/>
                      <a:pt x="2210" y="7857"/>
                      <a:pt x="2104" y="7857"/>
                    </a:cubicBezTo>
                    <a:cubicBezTo>
                      <a:pt x="2077" y="7857"/>
                      <a:pt x="2045" y="7849"/>
                      <a:pt x="2005" y="7829"/>
                    </a:cubicBezTo>
                    <a:cubicBezTo>
                      <a:pt x="1880" y="7729"/>
                      <a:pt x="1880" y="7629"/>
                      <a:pt x="1880" y="7528"/>
                    </a:cubicBezTo>
                    <a:cubicBezTo>
                      <a:pt x="1679" y="6576"/>
                      <a:pt x="1479" y="5649"/>
                      <a:pt x="1253" y="4696"/>
                    </a:cubicBezTo>
                    <a:cubicBezTo>
                      <a:pt x="1053" y="3969"/>
                      <a:pt x="852" y="3243"/>
                      <a:pt x="953" y="2516"/>
                    </a:cubicBezTo>
                    <a:cubicBezTo>
                      <a:pt x="953" y="2433"/>
                      <a:pt x="1021" y="2265"/>
                      <a:pt x="1101" y="2265"/>
                    </a:cubicBezTo>
                    <a:cubicBezTo>
                      <a:pt x="1118" y="2265"/>
                      <a:pt x="1136" y="2273"/>
                      <a:pt x="1153" y="2290"/>
                    </a:cubicBezTo>
                    <a:cubicBezTo>
                      <a:pt x="1780" y="2290"/>
                      <a:pt x="2406" y="1989"/>
                      <a:pt x="3033" y="1889"/>
                    </a:cubicBezTo>
                    <a:cubicBezTo>
                      <a:pt x="4085" y="1789"/>
                      <a:pt x="5138" y="1664"/>
                      <a:pt x="6065" y="1563"/>
                    </a:cubicBezTo>
                    <a:cubicBezTo>
                      <a:pt x="6151" y="1537"/>
                      <a:pt x="6214" y="1524"/>
                      <a:pt x="6259" y="1524"/>
                    </a:cubicBezTo>
                    <a:cubicBezTo>
                      <a:pt x="6383" y="1524"/>
                      <a:pt x="6358" y="1623"/>
                      <a:pt x="6266" y="1789"/>
                    </a:cubicBezTo>
                    <a:cubicBezTo>
                      <a:pt x="6166" y="1989"/>
                      <a:pt x="6065" y="2290"/>
                      <a:pt x="5865" y="2415"/>
                    </a:cubicBezTo>
                    <a:cubicBezTo>
                      <a:pt x="5539" y="2716"/>
                      <a:pt x="5238" y="3042"/>
                      <a:pt x="5013" y="3443"/>
                    </a:cubicBezTo>
                    <a:lnTo>
                      <a:pt x="5013" y="3543"/>
                    </a:lnTo>
                    <a:cubicBezTo>
                      <a:pt x="4712" y="3969"/>
                      <a:pt x="4612" y="4070"/>
                      <a:pt x="5138" y="4395"/>
                    </a:cubicBezTo>
                    <a:cubicBezTo>
                      <a:pt x="5965" y="5022"/>
                      <a:pt x="6792" y="5423"/>
                      <a:pt x="7644" y="5749"/>
                    </a:cubicBezTo>
                    <a:cubicBezTo>
                      <a:pt x="8146" y="5949"/>
                      <a:pt x="8772" y="6050"/>
                      <a:pt x="9299" y="6275"/>
                    </a:cubicBezTo>
                    <a:cubicBezTo>
                      <a:pt x="9411" y="6325"/>
                      <a:pt x="9543" y="6325"/>
                      <a:pt x="9671" y="6325"/>
                    </a:cubicBezTo>
                    <a:cubicBezTo>
                      <a:pt x="9800" y="6325"/>
                      <a:pt x="9925" y="6325"/>
                      <a:pt x="10025" y="6375"/>
                    </a:cubicBezTo>
                    <a:cubicBezTo>
                      <a:pt x="10878" y="6676"/>
                      <a:pt x="11705" y="6676"/>
                      <a:pt x="12657" y="6801"/>
                    </a:cubicBezTo>
                    <a:cubicBezTo>
                      <a:pt x="13013" y="6828"/>
                      <a:pt x="13369" y="6840"/>
                      <a:pt x="13725" y="6840"/>
                    </a:cubicBezTo>
                    <a:cubicBezTo>
                      <a:pt x="14722" y="6840"/>
                      <a:pt x="15720" y="6742"/>
                      <a:pt x="16717" y="6576"/>
                    </a:cubicBezTo>
                    <a:cubicBezTo>
                      <a:pt x="17670" y="6375"/>
                      <a:pt x="18597" y="6375"/>
                      <a:pt x="19649" y="6050"/>
                    </a:cubicBezTo>
                    <a:cubicBezTo>
                      <a:pt x="21003" y="5749"/>
                      <a:pt x="22356" y="5323"/>
                      <a:pt x="23710" y="4796"/>
                    </a:cubicBezTo>
                    <a:cubicBezTo>
                      <a:pt x="24762" y="4395"/>
                      <a:pt x="25690" y="3969"/>
                      <a:pt x="26642" y="3443"/>
                    </a:cubicBezTo>
                    <a:cubicBezTo>
                      <a:pt x="27469" y="3142"/>
                      <a:pt x="28196" y="2616"/>
                      <a:pt x="28948" y="2090"/>
                    </a:cubicBezTo>
                    <a:cubicBezTo>
                      <a:pt x="29349" y="1789"/>
                      <a:pt x="29875" y="1363"/>
                      <a:pt x="30401" y="1037"/>
                    </a:cubicBezTo>
                    <a:cubicBezTo>
                      <a:pt x="30459" y="979"/>
                      <a:pt x="30517" y="921"/>
                      <a:pt x="30575" y="921"/>
                    </a:cubicBezTo>
                    <a:close/>
                    <a:moveTo>
                      <a:pt x="30386" y="0"/>
                    </a:moveTo>
                    <a:cubicBezTo>
                      <a:pt x="30274" y="0"/>
                      <a:pt x="30162" y="33"/>
                      <a:pt x="30076" y="110"/>
                    </a:cubicBezTo>
                    <a:cubicBezTo>
                      <a:pt x="29574" y="837"/>
                      <a:pt x="28722" y="1162"/>
                      <a:pt x="28096" y="1789"/>
                    </a:cubicBezTo>
                    <a:cubicBezTo>
                      <a:pt x="27369" y="2415"/>
                      <a:pt x="26442" y="2616"/>
                      <a:pt x="25690" y="3142"/>
                    </a:cubicBezTo>
                    <a:cubicBezTo>
                      <a:pt x="25489" y="3243"/>
                      <a:pt x="25289" y="3343"/>
                      <a:pt x="25063" y="3443"/>
                    </a:cubicBezTo>
                    <a:cubicBezTo>
                      <a:pt x="24562" y="3669"/>
                      <a:pt x="24035" y="3869"/>
                      <a:pt x="23509" y="4070"/>
                    </a:cubicBezTo>
                    <a:cubicBezTo>
                      <a:pt x="22557" y="4395"/>
                      <a:pt x="21730" y="4796"/>
                      <a:pt x="20802" y="5022"/>
                    </a:cubicBezTo>
                    <a:cubicBezTo>
                      <a:pt x="20176" y="5223"/>
                      <a:pt x="19649" y="5423"/>
                      <a:pt x="19023" y="5548"/>
                    </a:cubicBezTo>
                    <a:cubicBezTo>
                      <a:pt x="18396" y="5548"/>
                      <a:pt x="17770" y="5849"/>
                      <a:pt x="17143" y="5849"/>
                    </a:cubicBezTo>
                    <a:cubicBezTo>
                      <a:pt x="16817" y="5849"/>
                      <a:pt x="16517" y="5849"/>
                      <a:pt x="16191" y="5949"/>
                    </a:cubicBezTo>
                    <a:cubicBezTo>
                      <a:pt x="15665" y="6175"/>
                      <a:pt x="15264" y="6050"/>
                      <a:pt x="14737" y="6175"/>
                    </a:cubicBezTo>
                    <a:cubicBezTo>
                      <a:pt x="14186" y="6175"/>
                      <a:pt x="13579" y="6219"/>
                      <a:pt x="12990" y="6219"/>
                    </a:cubicBezTo>
                    <a:cubicBezTo>
                      <a:pt x="12696" y="6219"/>
                      <a:pt x="12406" y="6208"/>
                      <a:pt x="12131" y="6175"/>
                    </a:cubicBezTo>
                    <a:cubicBezTo>
                      <a:pt x="11604" y="6050"/>
                      <a:pt x="11078" y="6050"/>
                      <a:pt x="10552" y="5949"/>
                    </a:cubicBezTo>
                    <a:cubicBezTo>
                      <a:pt x="9725" y="5749"/>
                      <a:pt x="8898" y="5548"/>
                      <a:pt x="8045" y="5323"/>
                    </a:cubicBezTo>
                    <a:cubicBezTo>
                      <a:pt x="7319" y="5022"/>
                      <a:pt x="6592" y="4696"/>
                      <a:pt x="5965" y="4295"/>
                    </a:cubicBezTo>
                    <a:cubicBezTo>
                      <a:pt x="5765" y="4295"/>
                      <a:pt x="5539" y="4070"/>
                      <a:pt x="5865" y="3769"/>
                    </a:cubicBezTo>
                    <a:cubicBezTo>
                      <a:pt x="6065" y="3543"/>
                      <a:pt x="6266" y="3343"/>
                      <a:pt x="6492" y="3042"/>
                    </a:cubicBezTo>
                    <a:cubicBezTo>
                      <a:pt x="6792" y="2616"/>
                      <a:pt x="7118" y="2090"/>
                      <a:pt x="7218" y="1363"/>
                    </a:cubicBezTo>
                    <a:cubicBezTo>
                      <a:pt x="7218" y="1037"/>
                      <a:pt x="7018" y="937"/>
                      <a:pt x="6692" y="837"/>
                    </a:cubicBezTo>
                    <a:cubicBezTo>
                      <a:pt x="6515" y="817"/>
                      <a:pt x="6341" y="809"/>
                      <a:pt x="6169" y="809"/>
                    </a:cubicBezTo>
                    <a:cubicBezTo>
                      <a:pt x="5440" y="809"/>
                      <a:pt x="4755" y="956"/>
                      <a:pt x="4085" y="1037"/>
                    </a:cubicBezTo>
                    <a:cubicBezTo>
                      <a:pt x="3033" y="1263"/>
                      <a:pt x="2106" y="1463"/>
                      <a:pt x="1153" y="1563"/>
                    </a:cubicBezTo>
                    <a:cubicBezTo>
                      <a:pt x="627" y="1664"/>
                      <a:pt x="226" y="1889"/>
                      <a:pt x="226" y="2415"/>
                    </a:cubicBezTo>
                    <a:cubicBezTo>
                      <a:pt x="126" y="3042"/>
                      <a:pt x="0" y="3669"/>
                      <a:pt x="226" y="4170"/>
                    </a:cubicBezTo>
                    <a:cubicBezTo>
                      <a:pt x="426" y="4796"/>
                      <a:pt x="126" y="5423"/>
                      <a:pt x="627" y="5849"/>
                    </a:cubicBezTo>
                    <a:lnTo>
                      <a:pt x="627" y="5949"/>
                    </a:lnTo>
                    <a:cubicBezTo>
                      <a:pt x="527" y="6375"/>
                      <a:pt x="852" y="6676"/>
                      <a:pt x="953" y="7102"/>
                    </a:cubicBezTo>
                    <a:cubicBezTo>
                      <a:pt x="1053" y="7528"/>
                      <a:pt x="1579" y="7829"/>
                      <a:pt x="1479" y="8355"/>
                    </a:cubicBezTo>
                    <a:cubicBezTo>
                      <a:pt x="1396" y="8624"/>
                      <a:pt x="1722" y="8807"/>
                      <a:pt x="1910" y="8807"/>
                    </a:cubicBezTo>
                    <a:cubicBezTo>
                      <a:pt x="1950" y="8807"/>
                      <a:pt x="1983" y="8799"/>
                      <a:pt x="2005" y="8781"/>
                    </a:cubicBezTo>
                    <a:cubicBezTo>
                      <a:pt x="2507" y="8355"/>
                      <a:pt x="3033" y="8055"/>
                      <a:pt x="3359" y="7428"/>
                    </a:cubicBezTo>
                    <a:cubicBezTo>
                      <a:pt x="3559" y="7102"/>
                      <a:pt x="3760" y="6801"/>
                      <a:pt x="3985" y="6476"/>
                    </a:cubicBezTo>
                    <a:cubicBezTo>
                      <a:pt x="4044" y="6358"/>
                      <a:pt x="4137" y="6310"/>
                      <a:pt x="4224" y="6310"/>
                    </a:cubicBezTo>
                    <a:cubicBezTo>
                      <a:pt x="4286" y="6310"/>
                      <a:pt x="4345" y="6334"/>
                      <a:pt x="4386" y="6375"/>
                    </a:cubicBezTo>
                    <a:cubicBezTo>
                      <a:pt x="5138" y="7002"/>
                      <a:pt x="5865" y="7428"/>
                      <a:pt x="6592" y="7929"/>
                    </a:cubicBezTo>
                    <a:cubicBezTo>
                      <a:pt x="7319" y="8456"/>
                      <a:pt x="8271" y="8882"/>
                      <a:pt x="9198" y="9308"/>
                    </a:cubicBezTo>
                    <a:cubicBezTo>
                      <a:pt x="9925" y="9508"/>
                      <a:pt x="10652" y="9709"/>
                      <a:pt x="11404" y="9934"/>
                    </a:cubicBezTo>
                    <a:cubicBezTo>
                      <a:pt x="12657" y="10235"/>
                      <a:pt x="13785" y="10436"/>
                      <a:pt x="15038" y="10561"/>
                    </a:cubicBezTo>
                    <a:cubicBezTo>
                      <a:pt x="15514" y="10611"/>
                      <a:pt x="15984" y="10636"/>
                      <a:pt x="16454" y="10636"/>
                    </a:cubicBezTo>
                    <a:cubicBezTo>
                      <a:pt x="16924" y="10636"/>
                      <a:pt x="17394" y="10611"/>
                      <a:pt x="17870" y="10561"/>
                    </a:cubicBezTo>
                    <a:cubicBezTo>
                      <a:pt x="19223" y="10561"/>
                      <a:pt x="20477" y="10436"/>
                      <a:pt x="21730" y="10335"/>
                    </a:cubicBezTo>
                    <a:cubicBezTo>
                      <a:pt x="22682" y="10135"/>
                      <a:pt x="23509" y="10035"/>
                      <a:pt x="24336" y="9709"/>
                    </a:cubicBezTo>
                    <a:cubicBezTo>
                      <a:pt x="25915" y="9408"/>
                      <a:pt x="27369" y="8882"/>
                      <a:pt x="28822" y="8155"/>
                    </a:cubicBezTo>
                    <a:cubicBezTo>
                      <a:pt x="29875" y="7729"/>
                      <a:pt x="30827" y="7102"/>
                      <a:pt x="31755" y="6375"/>
                    </a:cubicBezTo>
                    <a:cubicBezTo>
                      <a:pt x="32181" y="6050"/>
                      <a:pt x="32582" y="5649"/>
                      <a:pt x="33108" y="5423"/>
                    </a:cubicBezTo>
                    <a:cubicBezTo>
                      <a:pt x="33434" y="5223"/>
                      <a:pt x="33635" y="4596"/>
                      <a:pt x="33434" y="4295"/>
                    </a:cubicBezTo>
                    <a:cubicBezTo>
                      <a:pt x="33334" y="3869"/>
                      <a:pt x="33208" y="3543"/>
                      <a:pt x="33008" y="3343"/>
                    </a:cubicBezTo>
                    <a:cubicBezTo>
                      <a:pt x="32582" y="2816"/>
                      <a:pt x="32381" y="2290"/>
                      <a:pt x="32181" y="1789"/>
                    </a:cubicBezTo>
                    <a:cubicBezTo>
                      <a:pt x="31755" y="1162"/>
                      <a:pt x="31229" y="736"/>
                      <a:pt x="30827" y="210"/>
                    </a:cubicBezTo>
                    <a:cubicBezTo>
                      <a:pt x="30750" y="86"/>
                      <a:pt x="30567" y="0"/>
                      <a:pt x="30386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20"/>
              <p:cNvSpPr/>
              <p:nvPr/>
            </p:nvSpPr>
            <p:spPr>
              <a:xfrm>
                <a:off x="3222253" y="3244405"/>
                <a:ext cx="650941" cy="186974"/>
              </a:xfrm>
              <a:custGeom>
                <a:avLst/>
                <a:gdLst/>
                <a:ahLst/>
                <a:cxnLst/>
                <a:rect l="l" t="t" r="r" b="b"/>
                <a:pathLst>
                  <a:path w="31730" h="9114" extrusionOk="0">
                    <a:moveTo>
                      <a:pt x="29723" y="0"/>
                    </a:moveTo>
                    <a:cubicBezTo>
                      <a:pt x="29665" y="0"/>
                      <a:pt x="29607" y="58"/>
                      <a:pt x="29549" y="116"/>
                    </a:cubicBezTo>
                    <a:cubicBezTo>
                      <a:pt x="29023" y="442"/>
                      <a:pt x="28497" y="868"/>
                      <a:pt x="28096" y="1169"/>
                    </a:cubicBezTo>
                    <a:cubicBezTo>
                      <a:pt x="27344" y="1695"/>
                      <a:pt x="26617" y="2221"/>
                      <a:pt x="25790" y="2522"/>
                    </a:cubicBezTo>
                    <a:cubicBezTo>
                      <a:pt x="24838" y="3048"/>
                      <a:pt x="23910" y="3474"/>
                      <a:pt x="22858" y="3875"/>
                    </a:cubicBezTo>
                    <a:cubicBezTo>
                      <a:pt x="21504" y="4402"/>
                      <a:pt x="20151" y="4828"/>
                      <a:pt x="18797" y="5129"/>
                    </a:cubicBezTo>
                    <a:cubicBezTo>
                      <a:pt x="17745" y="5454"/>
                      <a:pt x="16818" y="5454"/>
                      <a:pt x="15865" y="5655"/>
                    </a:cubicBezTo>
                    <a:cubicBezTo>
                      <a:pt x="14868" y="5821"/>
                      <a:pt x="13870" y="5919"/>
                      <a:pt x="12873" y="5919"/>
                    </a:cubicBezTo>
                    <a:cubicBezTo>
                      <a:pt x="12517" y="5919"/>
                      <a:pt x="12161" y="5907"/>
                      <a:pt x="11805" y="5880"/>
                    </a:cubicBezTo>
                    <a:cubicBezTo>
                      <a:pt x="10853" y="5755"/>
                      <a:pt x="10026" y="5755"/>
                      <a:pt x="9173" y="5454"/>
                    </a:cubicBezTo>
                    <a:cubicBezTo>
                      <a:pt x="9073" y="5404"/>
                      <a:pt x="8948" y="5404"/>
                      <a:pt x="8819" y="5404"/>
                    </a:cubicBezTo>
                    <a:cubicBezTo>
                      <a:pt x="8691" y="5404"/>
                      <a:pt x="8559" y="5404"/>
                      <a:pt x="8447" y="5354"/>
                    </a:cubicBezTo>
                    <a:cubicBezTo>
                      <a:pt x="7920" y="5129"/>
                      <a:pt x="7294" y="5028"/>
                      <a:pt x="6792" y="4828"/>
                    </a:cubicBezTo>
                    <a:cubicBezTo>
                      <a:pt x="5940" y="4502"/>
                      <a:pt x="5113" y="4101"/>
                      <a:pt x="4286" y="3474"/>
                    </a:cubicBezTo>
                    <a:cubicBezTo>
                      <a:pt x="3760" y="3149"/>
                      <a:pt x="3860" y="3048"/>
                      <a:pt x="4161" y="2622"/>
                    </a:cubicBezTo>
                    <a:lnTo>
                      <a:pt x="4161" y="2522"/>
                    </a:lnTo>
                    <a:cubicBezTo>
                      <a:pt x="4386" y="2121"/>
                      <a:pt x="4687" y="1795"/>
                      <a:pt x="5013" y="1494"/>
                    </a:cubicBezTo>
                    <a:cubicBezTo>
                      <a:pt x="5213" y="1369"/>
                      <a:pt x="5314" y="1068"/>
                      <a:pt x="5414" y="868"/>
                    </a:cubicBezTo>
                    <a:cubicBezTo>
                      <a:pt x="5506" y="702"/>
                      <a:pt x="5531" y="603"/>
                      <a:pt x="5407" y="603"/>
                    </a:cubicBezTo>
                    <a:cubicBezTo>
                      <a:pt x="5362" y="603"/>
                      <a:pt x="5299" y="616"/>
                      <a:pt x="5213" y="642"/>
                    </a:cubicBezTo>
                    <a:cubicBezTo>
                      <a:pt x="4286" y="743"/>
                      <a:pt x="3233" y="868"/>
                      <a:pt x="2181" y="968"/>
                    </a:cubicBezTo>
                    <a:cubicBezTo>
                      <a:pt x="1554" y="1068"/>
                      <a:pt x="928" y="1369"/>
                      <a:pt x="301" y="1369"/>
                    </a:cubicBezTo>
                    <a:cubicBezTo>
                      <a:pt x="284" y="1352"/>
                      <a:pt x="266" y="1344"/>
                      <a:pt x="249" y="1344"/>
                    </a:cubicBezTo>
                    <a:cubicBezTo>
                      <a:pt x="169" y="1344"/>
                      <a:pt x="101" y="1512"/>
                      <a:pt x="101" y="1595"/>
                    </a:cubicBezTo>
                    <a:cubicBezTo>
                      <a:pt x="0" y="2322"/>
                      <a:pt x="201" y="3048"/>
                      <a:pt x="401" y="3775"/>
                    </a:cubicBezTo>
                    <a:cubicBezTo>
                      <a:pt x="627" y="4728"/>
                      <a:pt x="827" y="5655"/>
                      <a:pt x="1028" y="6607"/>
                    </a:cubicBezTo>
                    <a:cubicBezTo>
                      <a:pt x="1028" y="6708"/>
                      <a:pt x="1028" y="6808"/>
                      <a:pt x="1153" y="6908"/>
                    </a:cubicBezTo>
                    <a:cubicBezTo>
                      <a:pt x="1193" y="6928"/>
                      <a:pt x="1225" y="6936"/>
                      <a:pt x="1252" y="6936"/>
                    </a:cubicBezTo>
                    <a:cubicBezTo>
                      <a:pt x="1358" y="6936"/>
                      <a:pt x="1374" y="6808"/>
                      <a:pt x="1454" y="6808"/>
                    </a:cubicBezTo>
                    <a:cubicBezTo>
                      <a:pt x="1880" y="6382"/>
                      <a:pt x="2181" y="5880"/>
                      <a:pt x="2507" y="5454"/>
                    </a:cubicBezTo>
                    <a:cubicBezTo>
                      <a:pt x="2807" y="5129"/>
                      <a:pt x="3033" y="4728"/>
                      <a:pt x="3334" y="4502"/>
                    </a:cubicBezTo>
                    <a:cubicBezTo>
                      <a:pt x="3384" y="4452"/>
                      <a:pt x="3434" y="4427"/>
                      <a:pt x="3487" y="4427"/>
                    </a:cubicBezTo>
                    <a:cubicBezTo>
                      <a:pt x="3541" y="4427"/>
                      <a:pt x="3597" y="4452"/>
                      <a:pt x="3660" y="4502"/>
                    </a:cubicBezTo>
                    <a:cubicBezTo>
                      <a:pt x="4286" y="4928"/>
                      <a:pt x="4687" y="5454"/>
                      <a:pt x="5213" y="5880"/>
                    </a:cubicBezTo>
                    <a:cubicBezTo>
                      <a:pt x="5940" y="6281"/>
                      <a:pt x="6667" y="6808"/>
                      <a:pt x="7419" y="7134"/>
                    </a:cubicBezTo>
                    <a:cubicBezTo>
                      <a:pt x="8672" y="7760"/>
                      <a:pt x="10026" y="8261"/>
                      <a:pt x="11379" y="8487"/>
                    </a:cubicBezTo>
                    <a:cubicBezTo>
                      <a:pt x="11805" y="8587"/>
                      <a:pt x="12106" y="8788"/>
                      <a:pt x="12532" y="8788"/>
                    </a:cubicBezTo>
                    <a:cubicBezTo>
                      <a:pt x="12637" y="8768"/>
                      <a:pt x="12737" y="8760"/>
                      <a:pt x="12835" y="8760"/>
                    </a:cubicBezTo>
                    <a:cubicBezTo>
                      <a:pt x="13224" y="8760"/>
                      <a:pt x="13564" y="8888"/>
                      <a:pt x="13985" y="8888"/>
                    </a:cubicBezTo>
                    <a:cubicBezTo>
                      <a:pt x="15138" y="9114"/>
                      <a:pt x="16391" y="9114"/>
                      <a:pt x="17544" y="9114"/>
                    </a:cubicBezTo>
                    <a:cubicBezTo>
                      <a:pt x="18797" y="9114"/>
                      <a:pt x="19950" y="9013"/>
                      <a:pt x="21078" y="8788"/>
                    </a:cubicBezTo>
                    <a:cubicBezTo>
                      <a:pt x="21339" y="8788"/>
                      <a:pt x="21519" y="8659"/>
                      <a:pt x="21799" y="8659"/>
                    </a:cubicBezTo>
                    <a:cubicBezTo>
                      <a:pt x="21869" y="8659"/>
                      <a:pt x="21945" y="8667"/>
                      <a:pt x="22031" y="8688"/>
                    </a:cubicBezTo>
                    <a:cubicBezTo>
                      <a:pt x="22031" y="8688"/>
                      <a:pt x="22231" y="8688"/>
                      <a:pt x="22331" y="8587"/>
                    </a:cubicBezTo>
                    <a:cubicBezTo>
                      <a:pt x="23183" y="8261"/>
                      <a:pt x="24111" y="8061"/>
                      <a:pt x="25063" y="7860"/>
                    </a:cubicBezTo>
                    <a:cubicBezTo>
                      <a:pt x="26316" y="7535"/>
                      <a:pt x="27469" y="7008"/>
                      <a:pt x="28597" y="6382"/>
                    </a:cubicBezTo>
                    <a:cubicBezTo>
                      <a:pt x="29650" y="5880"/>
                      <a:pt x="30477" y="5254"/>
                      <a:pt x="31329" y="4502"/>
                    </a:cubicBezTo>
                    <a:cubicBezTo>
                      <a:pt x="31630" y="4201"/>
                      <a:pt x="31730" y="3875"/>
                      <a:pt x="31630" y="3474"/>
                    </a:cubicBezTo>
                    <a:cubicBezTo>
                      <a:pt x="31229" y="2221"/>
                      <a:pt x="30702" y="1068"/>
                      <a:pt x="29850" y="116"/>
                    </a:cubicBezTo>
                    <a:cubicBezTo>
                      <a:pt x="29808" y="31"/>
                      <a:pt x="29765" y="0"/>
                      <a:pt x="29723" y="0"/>
                    </a:cubicBezTo>
                    <a:close/>
                  </a:path>
                </a:pathLst>
              </a:custGeom>
              <a:solidFill>
                <a:srgbClr val="467D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9" name="Google Shape;439;p20"/>
            <p:cNvGrpSpPr/>
            <p:nvPr/>
          </p:nvGrpSpPr>
          <p:grpSpPr>
            <a:xfrm flipH="1">
              <a:off x="840272" y="2353658"/>
              <a:ext cx="2190654" cy="1157357"/>
              <a:chOff x="-684020" y="2968291"/>
              <a:chExt cx="2899225" cy="1157357"/>
            </a:xfrm>
          </p:grpSpPr>
          <p:sp>
            <p:nvSpPr>
              <p:cNvPr id="440" name="Google Shape;440;p20"/>
              <p:cNvSpPr txBox="1"/>
              <p:nvPr/>
            </p:nvSpPr>
            <p:spPr>
              <a:xfrm>
                <a:off x="-248140" y="2968291"/>
                <a:ext cx="22650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 dirty="0" smtClean="0">
                    <a:solidFill>
                      <a:srgbClr val="467D9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Gestió</a:t>
                </a:r>
                <a:r>
                  <a:rPr lang="en" sz="1700" dirty="0" smtClean="0">
                    <a:solidFill>
                      <a:srgbClr val="467D9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n </a:t>
                </a:r>
                <a:r>
                  <a:rPr lang="en" sz="1700" dirty="0" smtClean="0">
                    <a:solidFill>
                      <a:srgbClr val="467D9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del riesgo</a:t>
                </a:r>
                <a:endParaRPr sz="1700" dirty="0">
                  <a:solidFill>
                    <a:srgbClr val="467D9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41" name="Google Shape;441;p20"/>
              <p:cNvSpPr txBox="1"/>
              <p:nvPr/>
            </p:nvSpPr>
            <p:spPr>
              <a:xfrm>
                <a:off x="-684020" y="3486233"/>
                <a:ext cx="2899225" cy="6394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just"/>
                <a:r>
                  <a:rPr lang="es-CO" sz="1000" dirty="0">
                    <a:latin typeface="Fira Sans" panose="020B0604020202020204" charset="0"/>
                  </a:rPr>
                  <a:t>B</a:t>
                </a:r>
                <a:r>
                  <a:rPr lang="es-CO" sz="1000" dirty="0" smtClean="0">
                    <a:latin typeface="Fira Sans" panose="020B0604020202020204" charset="0"/>
                  </a:rPr>
                  <a:t>rindar </a:t>
                </a:r>
                <a:r>
                  <a:rPr lang="es-CO" sz="1000" dirty="0">
                    <a:latin typeface="Fira Sans" panose="020B0604020202020204" charset="0"/>
                  </a:rPr>
                  <a:t>acompañamiento para la mitigación de los riesgos. </a:t>
                </a:r>
                <a:endParaRPr sz="1000" dirty="0">
                  <a:latin typeface="Fira Sans" panose="020B0604020202020204" charset="0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grpSp>
        <p:nvGrpSpPr>
          <p:cNvPr id="442" name="Google Shape;442;p20"/>
          <p:cNvGrpSpPr/>
          <p:nvPr/>
        </p:nvGrpSpPr>
        <p:grpSpPr>
          <a:xfrm>
            <a:off x="989622" y="3389959"/>
            <a:ext cx="3861361" cy="1188078"/>
            <a:chOff x="871087" y="3388184"/>
            <a:chExt cx="3861361" cy="1188078"/>
          </a:xfrm>
        </p:grpSpPr>
        <p:grpSp>
          <p:nvGrpSpPr>
            <p:cNvPr id="443" name="Google Shape;443;p20"/>
            <p:cNvGrpSpPr/>
            <p:nvPr/>
          </p:nvGrpSpPr>
          <p:grpSpPr>
            <a:xfrm>
              <a:off x="3408397" y="3388184"/>
              <a:ext cx="1324051" cy="1026304"/>
              <a:chOff x="3408397" y="3388184"/>
              <a:chExt cx="1324051" cy="1026304"/>
            </a:xfrm>
          </p:grpSpPr>
          <p:sp>
            <p:nvSpPr>
              <p:cNvPr id="444" name="Google Shape;444;p20"/>
              <p:cNvSpPr/>
              <p:nvPr/>
            </p:nvSpPr>
            <p:spPr>
              <a:xfrm>
                <a:off x="4539628" y="3388184"/>
                <a:ext cx="192820" cy="191097"/>
              </a:xfrm>
              <a:custGeom>
                <a:avLst/>
                <a:gdLst/>
                <a:ahLst/>
                <a:cxnLst/>
                <a:rect l="l" t="t" r="r" b="b"/>
                <a:pathLst>
                  <a:path w="9399" h="9315" extrusionOk="0">
                    <a:moveTo>
                      <a:pt x="4855" y="998"/>
                    </a:moveTo>
                    <a:cubicBezTo>
                      <a:pt x="5248" y="998"/>
                      <a:pt x="5651" y="1054"/>
                      <a:pt x="6065" y="1153"/>
                    </a:cubicBezTo>
                    <a:cubicBezTo>
                      <a:pt x="6893" y="1379"/>
                      <a:pt x="7619" y="2005"/>
                      <a:pt x="7945" y="2832"/>
                    </a:cubicBezTo>
                    <a:cubicBezTo>
                      <a:pt x="8045" y="3258"/>
                      <a:pt x="8471" y="3659"/>
                      <a:pt x="8371" y="4186"/>
                    </a:cubicBezTo>
                    <a:lnTo>
                      <a:pt x="8371" y="5339"/>
                    </a:lnTo>
                    <a:cubicBezTo>
                      <a:pt x="8246" y="5865"/>
                      <a:pt x="7945" y="6266"/>
                      <a:pt x="7945" y="6692"/>
                    </a:cubicBezTo>
                    <a:cubicBezTo>
                      <a:pt x="7845" y="7018"/>
                      <a:pt x="7519" y="7118"/>
                      <a:pt x="7419" y="7319"/>
                    </a:cubicBezTo>
                    <a:cubicBezTo>
                      <a:pt x="7118" y="7644"/>
                      <a:pt x="6893" y="7945"/>
                      <a:pt x="6366" y="8045"/>
                    </a:cubicBezTo>
                    <a:cubicBezTo>
                      <a:pt x="5740" y="8146"/>
                      <a:pt x="5238" y="8472"/>
                      <a:pt x="4612" y="8472"/>
                    </a:cubicBezTo>
                    <a:cubicBezTo>
                      <a:pt x="4516" y="8490"/>
                      <a:pt x="4420" y="8498"/>
                      <a:pt x="4325" y="8498"/>
                    </a:cubicBezTo>
                    <a:cubicBezTo>
                      <a:pt x="3894" y="8498"/>
                      <a:pt x="3463" y="8330"/>
                      <a:pt x="3033" y="8146"/>
                    </a:cubicBezTo>
                    <a:cubicBezTo>
                      <a:pt x="2507" y="7945"/>
                      <a:pt x="2206" y="7519"/>
                      <a:pt x="1780" y="7319"/>
                    </a:cubicBezTo>
                    <a:cubicBezTo>
                      <a:pt x="1253" y="7018"/>
                      <a:pt x="1153" y="6391"/>
                      <a:pt x="953" y="5865"/>
                    </a:cubicBezTo>
                    <a:cubicBezTo>
                      <a:pt x="727" y="5138"/>
                      <a:pt x="852" y="4512"/>
                      <a:pt x="1053" y="3985"/>
                    </a:cubicBezTo>
                    <a:cubicBezTo>
                      <a:pt x="1253" y="3359"/>
                      <a:pt x="1579" y="2732"/>
                      <a:pt x="2106" y="2306"/>
                    </a:cubicBezTo>
                    <a:cubicBezTo>
                      <a:pt x="2306" y="2206"/>
                      <a:pt x="2406" y="2005"/>
                      <a:pt x="2607" y="1780"/>
                    </a:cubicBezTo>
                    <a:cubicBezTo>
                      <a:pt x="3311" y="1226"/>
                      <a:pt x="4061" y="998"/>
                      <a:pt x="4855" y="998"/>
                    </a:cubicBezTo>
                    <a:close/>
                    <a:moveTo>
                      <a:pt x="5113" y="0"/>
                    </a:moveTo>
                    <a:cubicBezTo>
                      <a:pt x="4487" y="126"/>
                      <a:pt x="3860" y="326"/>
                      <a:pt x="3359" y="326"/>
                    </a:cubicBezTo>
                    <a:cubicBezTo>
                      <a:pt x="2406" y="326"/>
                      <a:pt x="1980" y="1053"/>
                      <a:pt x="1354" y="1379"/>
                    </a:cubicBezTo>
                    <a:cubicBezTo>
                      <a:pt x="1253" y="1379"/>
                      <a:pt x="1253" y="1479"/>
                      <a:pt x="1253" y="1479"/>
                    </a:cubicBezTo>
                    <a:cubicBezTo>
                      <a:pt x="1153" y="2005"/>
                      <a:pt x="627" y="2306"/>
                      <a:pt x="527" y="2832"/>
                    </a:cubicBezTo>
                    <a:cubicBezTo>
                      <a:pt x="426" y="3133"/>
                      <a:pt x="226" y="3459"/>
                      <a:pt x="226" y="3885"/>
                    </a:cubicBezTo>
                    <a:cubicBezTo>
                      <a:pt x="0" y="4812"/>
                      <a:pt x="101" y="5765"/>
                      <a:pt x="426" y="6792"/>
                    </a:cubicBezTo>
                    <a:cubicBezTo>
                      <a:pt x="627" y="7319"/>
                      <a:pt x="953" y="7745"/>
                      <a:pt x="1354" y="8045"/>
                    </a:cubicBezTo>
                    <a:cubicBezTo>
                      <a:pt x="1980" y="8672"/>
                      <a:pt x="2832" y="9098"/>
                      <a:pt x="3659" y="9198"/>
                    </a:cubicBezTo>
                    <a:cubicBezTo>
                      <a:pt x="4079" y="9256"/>
                      <a:pt x="4499" y="9314"/>
                      <a:pt x="4923" y="9314"/>
                    </a:cubicBezTo>
                    <a:cubicBezTo>
                      <a:pt x="5234" y="9314"/>
                      <a:pt x="5547" y="9283"/>
                      <a:pt x="5865" y="9198"/>
                    </a:cubicBezTo>
                    <a:cubicBezTo>
                      <a:pt x="6692" y="8998"/>
                      <a:pt x="7519" y="8572"/>
                      <a:pt x="8146" y="7945"/>
                    </a:cubicBezTo>
                    <a:cubicBezTo>
                      <a:pt x="8772" y="7319"/>
                      <a:pt x="8998" y="6592"/>
                      <a:pt x="9198" y="5965"/>
                    </a:cubicBezTo>
                    <a:cubicBezTo>
                      <a:pt x="9399" y="5238"/>
                      <a:pt x="9399" y="4512"/>
                      <a:pt x="9299" y="3760"/>
                    </a:cubicBezTo>
                    <a:cubicBezTo>
                      <a:pt x="9098" y="2632"/>
                      <a:pt x="8672" y="1780"/>
                      <a:pt x="7745" y="1153"/>
                    </a:cubicBezTo>
                    <a:cubicBezTo>
                      <a:pt x="6893" y="627"/>
                      <a:pt x="6065" y="126"/>
                      <a:pt x="5113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20"/>
              <p:cNvSpPr/>
              <p:nvPr/>
            </p:nvSpPr>
            <p:spPr>
              <a:xfrm>
                <a:off x="4554544" y="3408659"/>
                <a:ext cx="158889" cy="153883"/>
              </a:xfrm>
              <a:custGeom>
                <a:avLst/>
                <a:gdLst/>
                <a:ahLst/>
                <a:cxnLst/>
                <a:rect l="l" t="t" r="r" b="b"/>
                <a:pathLst>
                  <a:path w="7745" h="7501" extrusionOk="0">
                    <a:moveTo>
                      <a:pt x="4128" y="0"/>
                    </a:moveTo>
                    <a:cubicBezTo>
                      <a:pt x="3334" y="0"/>
                      <a:pt x="2584" y="228"/>
                      <a:pt x="1880" y="782"/>
                    </a:cubicBezTo>
                    <a:cubicBezTo>
                      <a:pt x="1679" y="1007"/>
                      <a:pt x="1579" y="1208"/>
                      <a:pt x="1379" y="1308"/>
                    </a:cubicBezTo>
                    <a:cubicBezTo>
                      <a:pt x="852" y="1734"/>
                      <a:pt x="526" y="2361"/>
                      <a:pt x="326" y="2987"/>
                    </a:cubicBezTo>
                    <a:cubicBezTo>
                      <a:pt x="125" y="3514"/>
                      <a:pt x="0" y="4140"/>
                      <a:pt x="226" y="4867"/>
                    </a:cubicBezTo>
                    <a:cubicBezTo>
                      <a:pt x="426" y="5393"/>
                      <a:pt x="526" y="6020"/>
                      <a:pt x="1053" y="6321"/>
                    </a:cubicBezTo>
                    <a:cubicBezTo>
                      <a:pt x="1479" y="6521"/>
                      <a:pt x="1780" y="6947"/>
                      <a:pt x="2306" y="7148"/>
                    </a:cubicBezTo>
                    <a:cubicBezTo>
                      <a:pt x="2736" y="7332"/>
                      <a:pt x="3167" y="7500"/>
                      <a:pt x="3598" y="7500"/>
                    </a:cubicBezTo>
                    <a:cubicBezTo>
                      <a:pt x="3693" y="7500"/>
                      <a:pt x="3789" y="7492"/>
                      <a:pt x="3885" y="7474"/>
                    </a:cubicBezTo>
                    <a:cubicBezTo>
                      <a:pt x="4511" y="7474"/>
                      <a:pt x="5013" y="7148"/>
                      <a:pt x="5639" y="7047"/>
                    </a:cubicBezTo>
                    <a:cubicBezTo>
                      <a:pt x="6166" y="6947"/>
                      <a:pt x="6391" y="6646"/>
                      <a:pt x="6692" y="6321"/>
                    </a:cubicBezTo>
                    <a:cubicBezTo>
                      <a:pt x="6792" y="6120"/>
                      <a:pt x="7118" y="6020"/>
                      <a:pt x="7218" y="5694"/>
                    </a:cubicBezTo>
                    <a:cubicBezTo>
                      <a:pt x="7218" y="5268"/>
                      <a:pt x="7519" y="4867"/>
                      <a:pt x="7644" y="4341"/>
                    </a:cubicBezTo>
                    <a:lnTo>
                      <a:pt x="7644" y="3188"/>
                    </a:lnTo>
                    <a:cubicBezTo>
                      <a:pt x="7744" y="2661"/>
                      <a:pt x="7318" y="2260"/>
                      <a:pt x="7218" y="1834"/>
                    </a:cubicBezTo>
                    <a:cubicBezTo>
                      <a:pt x="6892" y="1007"/>
                      <a:pt x="6166" y="381"/>
                      <a:pt x="5338" y="155"/>
                    </a:cubicBezTo>
                    <a:cubicBezTo>
                      <a:pt x="4924" y="56"/>
                      <a:pt x="4521" y="0"/>
                      <a:pt x="4128" y="0"/>
                    </a:cubicBezTo>
                    <a:close/>
                  </a:path>
                </a:pathLst>
              </a:custGeom>
              <a:solidFill>
                <a:srgbClr val="2A9D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20"/>
              <p:cNvSpPr/>
              <p:nvPr/>
            </p:nvSpPr>
            <p:spPr>
              <a:xfrm>
                <a:off x="4312861" y="3637643"/>
                <a:ext cx="402607" cy="618486"/>
              </a:xfrm>
              <a:custGeom>
                <a:avLst/>
                <a:gdLst/>
                <a:ahLst/>
                <a:cxnLst/>
                <a:rect l="l" t="t" r="r" b="b"/>
                <a:pathLst>
                  <a:path w="19625" h="30148" extrusionOk="0">
                    <a:moveTo>
                      <a:pt x="15747" y="840"/>
                    </a:moveTo>
                    <a:cubicBezTo>
                      <a:pt x="16543" y="840"/>
                      <a:pt x="17320" y="915"/>
                      <a:pt x="18046" y="1125"/>
                    </a:cubicBezTo>
                    <a:cubicBezTo>
                      <a:pt x="18372" y="1225"/>
                      <a:pt x="18472" y="1325"/>
                      <a:pt x="18572" y="1626"/>
                    </a:cubicBezTo>
                    <a:cubicBezTo>
                      <a:pt x="18898" y="2252"/>
                      <a:pt x="18898" y="3004"/>
                      <a:pt x="18998" y="3631"/>
                    </a:cubicBezTo>
                    <a:cubicBezTo>
                      <a:pt x="18798" y="3932"/>
                      <a:pt x="18998" y="4132"/>
                      <a:pt x="18998" y="4257"/>
                    </a:cubicBezTo>
                    <a:cubicBezTo>
                      <a:pt x="19098" y="4984"/>
                      <a:pt x="18998" y="5611"/>
                      <a:pt x="18998" y="6237"/>
                    </a:cubicBezTo>
                    <a:cubicBezTo>
                      <a:pt x="18998" y="6964"/>
                      <a:pt x="18898" y="7691"/>
                      <a:pt x="18672" y="8418"/>
                    </a:cubicBezTo>
                    <a:cubicBezTo>
                      <a:pt x="18472" y="9370"/>
                      <a:pt x="18271" y="10298"/>
                      <a:pt x="18046" y="11250"/>
                    </a:cubicBezTo>
                    <a:cubicBezTo>
                      <a:pt x="17845" y="11776"/>
                      <a:pt x="17645" y="12278"/>
                      <a:pt x="17419" y="12804"/>
                    </a:cubicBezTo>
                    <a:cubicBezTo>
                      <a:pt x="17219" y="13656"/>
                      <a:pt x="16793" y="14283"/>
                      <a:pt x="16592" y="15110"/>
                    </a:cubicBezTo>
                    <a:cubicBezTo>
                      <a:pt x="16392" y="15536"/>
                      <a:pt x="16066" y="15937"/>
                      <a:pt x="15865" y="16363"/>
                    </a:cubicBezTo>
                    <a:cubicBezTo>
                      <a:pt x="15439" y="16989"/>
                      <a:pt x="15038" y="17516"/>
                      <a:pt x="14712" y="18242"/>
                    </a:cubicBezTo>
                    <a:cubicBezTo>
                      <a:pt x="14512" y="18769"/>
                      <a:pt x="13986" y="19170"/>
                      <a:pt x="13660" y="19696"/>
                    </a:cubicBezTo>
                    <a:cubicBezTo>
                      <a:pt x="13560" y="19922"/>
                      <a:pt x="13359" y="20022"/>
                      <a:pt x="13359" y="20222"/>
                    </a:cubicBezTo>
                    <a:cubicBezTo>
                      <a:pt x="13259" y="20323"/>
                      <a:pt x="13259" y="20423"/>
                      <a:pt x="13159" y="20548"/>
                    </a:cubicBezTo>
                    <a:cubicBezTo>
                      <a:pt x="12632" y="20849"/>
                      <a:pt x="12306" y="21275"/>
                      <a:pt x="12006" y="21801"/>
                    </a:cubicBezTo>
                    <a:cubicBezTo>
                      <a:pt x="11780" y="22002"/>
                      <a:pt x="11479" y="22202"/>
                      <a:pt x="11279" y="22428"/>
                    </a:cubicBezTo>
                    <a:cubicBezTo>
                      <a:pt x="10527" y="23055"/>
                      <a:pt x="9900" y="23681"/>
                      <a:pt x="9073" y="24182"/>
                    </a:cubicBezTo>
                    <a:cubicBezTo>
                      <a:pt x="8021" y="24809"/>
                      <a:pt x="6893" y="25435"/>
                      <a:pt x="5640" y="25761"/>
                    </a:cubicBezTo>
                    <a:cubicBezTo>
                      <a:pt x="5013" y="25962"/>
                      <a:pt x="4888" y="26187"/>
                      <a:pt x="5113" y="26689"/>
                    </a:cubicBezTo>
                    <a:cubicBezTo>
                      <a:pt x="5414" y="27441"/>
                      <a:pt x="5740" y="28167"/>
                      <a:pt x="6041" y="28894"/>
                    </a:cubicBezTo>
                    <a:cubicBezTo>
                      <a:pt x="6141" y="28994"/>
                      <a:pt x="6266" y="29195"/>
                      <a:pt x="6041" y="29320"/>
                    </a:cubicBezTo>
                    <a:cubicBezTo>
                      <a:pt x="6012" y="29349"/>
                      <a:pt x="5983" y="29361"/>
                      <a:pt x="5952" y="29361"/>
                    </a:cubicBezTo>
                    <a:cubicBezTo>
                      <a:pt x="5875" y="29361"/>
                      <a:pt x="5783" y="29284"/>
                      <a:pt x="5640" y="29195"/>
                    </a:cubicBezTo>
                    <a:cubicBezTo>
                      <a:pt x="5113" y="29095"/>
                      <a:pt x="4587" y="28894"/>
                      <a:pt x="4061" y="28794"/>
                    </a:cubicBezTo>
                    <a:cubicBezTo>
                      <a:pt x="3008" y="28468"/>
                      <a:pt x="2081" y="28268"/>
                      <a:pt x="1128" y="27842"/>
                    </a:cubicBezTo>
                    <a:cubicBezTo>
                      <a:pt x="828" y="27741"/>
                      <a:pt x="727" y="27541"/>
                      <a:pt x="928" y="27014"/>
                    </a:cubicBezTo>
                    <a:cubicBezTo>
                      <a:pt x="1254" y="26588"/>
                      <a:pt x="1254" y="25962"/>
                      <a:pt x="1454" y="25335"/>
                    </a:cubicBezTo>
                    <a:cubicBezTo>
                      <a:pt x="1880" y="24508"/>
                      <a:pt x="2081" y="23681"/>
                      <a:pt x="2507" y="22829"/>
                    </a:cubicBezTo>
                    <a:cubicBezTo>
                      <a:pt x="2607" y="22729"/>
                      <a:pt x="2382" y="22528"/>
                      <a:pt x="2707" y="22528"/>
                    </a:cubicBezTo>
                    <a:cubicBezTo>
                      <a:pt x="2908" y="22528"/>
                      <a:pt x="2908" y="22729"/>
                      <a:pt x="3008" y="22829"/>
                    </a:cubicBezTo>
                    <a:cubicBezTo>
                      <a:pt x="3334" y="23355"/>
                      <a:pt x="3334" y="24082"/>
                      <a:pt x="3760" y="24608"/>
                    </a:cubicBezTo>
                    <a:cubicBezTo>
                      <a:pt x="3961" y="24809"/>
                      <a:pt x="3534" y="25034"/>
                      <a:pt x="3860" y="25135"/>
                    </a:cubicBezTo>
                    <a:cubicBezTo>
                      <a:pt x="4161" y="25135"/>
                      <a:pt x="4487" y="25034"/>
                      <a:pt x="4687" y="24809"/>
                    </a:cubicBezTo>
                    <a:cubicBezTo>
                      <a:pt x="5414" y="24508"/>
                      <a:pt x="6141" y="24182"/>
                      <a:pt x="6667" y="23681"/>
                    </a:cubicBezTo>
                    <a:cubicBezTo>
                      <a:pt x="7093" y="23255"/>
                      <a:pt x="7519" y="22929"/>
                      <a:pt x="7920" y="22528"/>
                    </a:cubicBezTo>
                    <a:cubicBezTo>
                      <a:pt x="8447" y="22102"/>
                      <a:pt x="8773" y="21476"/>
                      <a:pt x="9274" y="21050"/>
                    </a:cubicBezTo>
                    <a:cubicBezTo>
                      <a:pt x="9700" y="20548"/>
                      <a:pt x="10126" y="20022"/>
                      <a:pt x="10427" y="19395"/>
                    </a:cubicBezTo>
                    <a:cubicBezTo>
                      <a:pt x="10527" y="19170"/>
                      <a:pt x="10652" y="18969"/>
                      <a:pt x="10853" y="18669"/>
                    </a:cubicBezTo>
                    <a:cubicBezTo>
                      <a:pt x="11379" y="17816"/>
                      <a:pt x="11680" y="16989"/>
                      <a:pt x="12106" y="16037"/>
                    </a:cubicBezTo>
                    <a:cubicBezTo>
                      <a:pt x="12407" y="15110"/>
                      <a:pt x="12933" y="14157"/>
                      <a:pt x="13159" y="13130"/>
                    </a:cubicBezTo>
                    <a:cubicBezTo>
                      <a:pt x="13359" y="11977"/>
                      <a:pt x="13785" y="10924"/>
                      <a:pt x="13885" y="9771"/>
                    </a:cubicBezTo>
                    <a:cubicBezTo>
                      <a:pt x="13986" y="9044"/>
                      <a:pt x="14186" y="8318"/>
                      <a:pt x="14186" y="7591"/>
                    </a:cubicBezTo>
                    <a:cubicBezTo>
                      <a:pt x="14186" y="6864"/>
                      <a:pt x="14412" y="6012"/>
                      <a:pt x="14286" y="5285"/>
                    </a:cubicBezTo>
                    <a:lnTo>
                      <a:pt x="14286" y="3631"/>
                    </a:lnTo>
                    <a:cubicBezTo>
                      <a:pt x="14286" y="2879"/>
                      <a:pt x="14186" y="2252"/>
                      <a:pt x="14086" y="1626"/>
                    </a:cubicBezTo>
                    <a:cubicBezTo>
                      <a:pt x="13986" y="1125"/>
                      <a:pt x="13986" y="999"/>
                      <a:pt x="14412" y="899"/>
                    </a:cubicBezTo>
                    <a:cubicBezTo>
                      <a:pt x="14859" y="863"/>
                      <a:pt x="15306" y="840"/>
                      <a:pt x="15747" y="840"/>
                    </a:cubicBezTo>
                    <a:close/>
                    <a:moveTo>
                      <a:pt x="15934" y="0"/>
                    </a:moveTo>
                    <a:cubicBezTo>
                      <a:pt x="15801" y="0"/>
                      <a:pt x="15670" y="42"/>
                      <a:pt x="15540" y="172"/>
                    </a:cubicBezTo>
                    <a:cubicBezTo>
                      <a:pt x="15372" y="103"/>
                      <a:pt x="15209" y="76"/>
                      <a:pt x="15051" y="76"/>
                    </a:cubicBezTo>
                    <a:cubicBezTo>
                      <a:pt x="14524" y="76"/>
                      <a:pt x="14042" y="373"/>
                      <a:pt x="13560" y="373"/>
                    </a:cubicBezTo>
                    <a:cubicBezTo>
                      <a:pt x="13259" y="498"/>
                      <a:pt x="12933" y="799"/>
                      <a:pt x="13033" y="999"/>
                    </a:cubicBezTo>
                    <a:cubicBezTo>
                      <a:pt x="13159" y="1325"/>
                      <a:pt x="13259" y="1626"/>
                      <a:pt x="13259" y="1952"/>
                    </a:cubicBezTo>
                    <a:cubicBezTo>
                      <a:pt x="13359" y="2478"/>
                      <a:pt x="13359" y="3105"/>
                      <a:pt x="13459" y="3731"/>
                    </a:cubicBezTo>
                    <a:cubicBezTo>
                      <a:pt x="13459" y="4132"/>
                      <a:pt x="13459" y="4558"/>
                      <a:pt x="13560" y="4984"/>
                    </a:cubicBezTo>
                    <a:cubicBezTo>
                      <a:pt x="13560" y="5285"/>
                      <a:pt x="13359" y="5611"/>
                      <a:pt x="13459" y="5912"/>
                    </a:cubicBezTo>
                    <a:cubicBezTo>
                      <a:pt x="13560" y="6538"/>
                      <a:pt x="13459" y="7064"/>
                      <a:pt x="13459" y="7591"/>
                    </a:cubicBezTo>
                    <a:cubicBezTo>
                      <a:pt x="13359" y="7892"/>
                      <a:pt x="13259" y="8217"/>
                      <a:pt x="13259" y="8518"/>
                    </a:cubicBezTo>
                    <a:cubicBezTo>
                      <a:pt x="13359" y="9145"/>
                      <a:pt x="13033" y="9771"/>
                      <a:pt x="13033" y="10398"/>
                    </a:cubicBezTo>
                    <a:lnTo>
                      <a:pt x="13033" y="10724"/>
                    </a:lnTo>
                    <a:cubicBezTo>
                      <a:pt x="12732" y="11250"/>
                      <a:pt x="12732" y="11776"/>
                      <a:pt x="12632" y="12278"/>
                    </a:cubicBezTo>
                    <a:lnTo>
                      <a:pt x="12632" y="12704"/>
                    </a:lnTo>
                    <a:cubicBezTo>
                      <a:pt x="12407" y="13130"/>
                      <a:pt x="12206" y="13531"/>
                      <a:pt x="12106" y="13957"/>
                    </a:cubicBezTo>
                    <a:cubicBezTo>
                      <a:pt x="12106" y="14583"/>
                      <a:pt x="11780" y="15110"/>
                      <a:pt x="11580" y="15536"/>
                    </a:cubicBezTo>
                    <a:cubicBezTo>
                      <a:pt x="11279" y="16263"/>
                      <a:pt x="10953" y="16989"/>
                      <a:pt x="10652" y="17716"/>
                    </a:cubicBezTo>
                    <a:cubicBezTo>
                      <a:pt x="10226" y="18443"/>
                      <a:pt x="9800" y="19170"/>
                      <a:pt x="9274" y="19922"/>
                    </a:cubicBezTo>
                    <a:cubicBezTo>
                      <a:pt x="8973" y="20423"/>
                      <a:pt x="8547" y="20949"/>
                      <a:pt x="8146" y="21476"/>
                    </a:cubicBezTo>
                    <a:cubicBezTo>
                      <a:pt x="7620" y="22102"/>
                      <a:pt x="6993" y="22628"/>
                      <a:pt x="6367" y="23155"/>
                    </a:cubicBezTo>
                    <a:cubicBezTo>
                      <a:pt x="5940" y="23556"/>
                      <a:pt x="5414" y="23781"/>
                      <a:pt x="5013" y="24182"/>
                    </a:cubicBezTo>
                    <a:cubicBezTo>
                      <a:pt x="4885" y="24254"/>
                      <a:pt x="4764" y="24382"/>
                      <a:pt x="4648" y="24382"/>
                    </a:cubicBezTo>
                    <a:cubicBezTo>
                      <a:pt x="4559" y="24382"/>
                      <a:pt x="4473" y="24309"/>
                      <a:pt x="4387" y="24082"/>
                    </a:cubicBezTo>
                    <a:cubicBezTo>
                      <a:pt x="4261" y="23781"/>
                      <a:pt x="4261" y="23456"/>
                      <a:pt x="4161" y="23155"/>
                    </a:cubicBezTo>
                    <a:cubicBezTo>
                      <a:pt x="3860" y="22628"/>
                      <a:pt x="3534" y="22102"/>
                      <a:pt x="3008" y="21676"/>
                    </a:cubicBezTo>
                    <a:cubicBezTo>
                      <a:pt x="2896" y="21601"/>
                      <a:pt x="2797" y="21568"/>
                      <a:pt x="2706" y="21568"/>
                    </a:cubicBezTo>
                    <a:cubicBezTo>
                      <a:pt x="2554" y="21568"/>
                      <a:pt x="2422" y="21660"/>
                      <a:pt x="2281" y="21801"/>
                    </a:cubicBezTo>
                    <a:cubicBezTo>
                      <a:pt x="1755" y="22528"/>
                      <a:pt x="1454" y="23456"/>
                      <a:pt x="1128" y="24308"/>
                    </a:cubicBezTo>
                    <a:lnTo>
                      <a:pt x="201" y="27115"/>
                    </a:lnTo>
                    <a:cubicBezTo>
                      <a:pt x="1" y="27541"/>
                      <a:pt x="101" y="28067"/>
                      <a:pt x="502" y="28368"/>
                    </a:cubicBezTo>
                    <a:cubicBezTo>
                      <a:pt x="928" y="28568"/>
                      <a:pt x="1454" y="28994"/>
                      <a:pt x="1981" y="29095"/>
                    </a:cubicBezTo>
                    <a:cubicBezTo>
                      <a:pt x="2435" y="29181"/>
                      <a:pt x="2796" y="29660"/>
                      <a:pt x="3290" y="29660"/>
                    </a:cubicBezTo>
                    <a:cubicBezTo>
                      <a:pt x="3368" y="29660"/>
                      <a:pt x="3449" y="29648"/>
                      <a:pt x="3534" y="29621"/>
                    </a:cubicBezTo>
                    <a:lnTo>
                      <a:pt x="3760" y="29621"/>
                    </a:lnTo>
                    <a:cubicBezTo>
                      <a:pt x="4061" y="29947"/>
                      <a:pt x="4487" y="29821"/>
                      <a:pt x="4888" y="29947"/>
                    </a:cubicBezTo>
                    <a:cubicBezTo>
                      <a:pt x="5013" y="29947"/>
                      <a:pt x="5314" y="30047"/>
                      <a:pt x="5514" y="30047"/>
                    </a:cubicBezTo>
                    <a:cubicBezTo>
                      <a:pt x="5649" y="30006"/>
                      <a:pt x="5746" y="29981"/>
                      <a:pt x="5826" y="29981"/>
                    </a:cubicBezTo>
                    <a:cubicBezTo>
                      <a:pt x="5940" y="29981"/>
                      <a:pt x="6024" y="30030"/>
                      <a:pt x="6141" y="30147"/>
                    </a:cubicBezTo>
                    <a:cubicBezTo>
                      <a:pt x="6367" y="30147"/>
                      <a:pt x="6567" y="30147"/>
                      <a:pt x="6667" y="30047"/>
                    </a:cubicBezTo>
                    <a:cubicBezTo>
                      <a:pt x="6768" y="30047"/>
                      <a:pt x="6893" y="29947"/>
                      <a:pt x="6893" y="29721"/>
                    </a:cubicBezTo>
                    <a:cubicBezTo>
                      <a:pt x="6667" y="29095"/>
                      <a:pt x="6667" y="28468"/>
                      <a:pt x="6266" y="27842"/>
                    </a:cubicBezTo>
                    <a:cubicBezTo>
                      <a:pt x="6041" y="27541"/>
                      <a:pt x="5840" y="27215"/>
                      <a:pt x="5840" y="26814"/>
                    </a:cubicBezTo>
                    <a:cubicBezTo>
                      <a:pt x="5840" y="26689"/>
                      <a:pt x="5740" y="26588"/>
                      <a:pt x="5940" y="26588"/>
                    </a:cubicBezTo>
                    <a:cubicBezTo>
                      <a:pt x="6367" y="26488"/>
                      <a:pt x="6667" y="26187"/>
                      <a:pt x="7194" y="25962"/>
                    </a:cubicBezTo>
                    <a:cubicBezTo>
                      <a:pt x="7620" y="25761"/>
                      <a:pt x="8021" y="25561"/>
                      <a:pt x="8447" y="25335"/>
                    </a:cubicBezTo>
                    <a:cubicBezTo>
                      <a:pt x="8873" y="25135"/>
                      <a:pt x="9174" y="24934"/>
                      <a:pt x="9499" y="24709"/>
                    </a:cubicBezTo>
                    <a:cubicBezTo>
                      <a:pt x="9900" y="24408"/>
                      <a:pt x="10326" y="24182"/>
                      <a:pt x="10753" y="23882"/>
                    </a:cubicBezTo>
                    <a:cubicBezTo>
                      <a:pt x="11279" y="23255"/>
                      <a:pt x="11905" y="22729"/>
                      <a:pt x="12407" y="22102"/>
                    </a:cubicBezTo>
                    <a:cubicBezTo>
                      <a:pt x="13033" y="21576"/>
                      <a:pt x="13560" y="20949"/>
                      <a:pt x="13986" y="20323"/>
                    </a:cubicBezTo>
                    <a:cubicBezTo>
                      <a:pt x="14612" y="19596"/>
                      <a:pt x="15139" y="18869"/>
                      <a:pt x="15540" y="18042"/>
                    </a:cubicBezTo>
                    <a:cubicBezTo>
                      <a:pt x="16492" y="16563"/>
                      <a:pt x="17219" y="15009"/>
                      <a:pt x="17845" y="13330"/>
                    </a:cubicBezTo>
                    <a:cubicBezTo>
                      <a:pt x="18271" y="12403"/>
                      <a:pt x="18572" y="11250"/>
                      <a:pt x="18798" y="10197"/>
                    </a:cubicBezTo>
                    <a:cubicBezTo>
                      <a:pt x="19098" y="8944"/>
                      <a:pt x="19424" y="7591"/>
                      <a:pt x="19524" y="6338"/>
                    </a:cubicBezTo>
                    <a:cubicBezTo>
                      <a:pt x="19524" y="5085"/>
                      <a:pt x="19625" y="3831"/>
                      <a:pt x="19299" y="2678"/>
                    </a:cubicBezTo>
                    <a:cubicBezTo>
                      <a:pt x="19199" y="2152"/>
                      <a:pt x="19098" y="1526"/>
                      <a:pt x="19098" y="999"/>
                    </a:cubicBezTo>
                    <a:cubicBezTo>
                      <a:pt x="19098" y="598"/>
                      <a:pt x="18672" y="172"/>
                      <a:pt x="18271" y="72"/>
                    </a:cubicBezTo>
                    <a:cubicBezTo>
                      <a:pt x="17920" y="72"/>
                      <a:pt x="17570" y="27"/>
                      <a:pt x="17286" y="27"/>
                    </a:cubicBezTo>
                    <a:cubicBezTo>
                      <a:pt x="17144" y="27"/>
                      <a:pt x="17018" y="39"/>
                      <a:pt x="16918" y="72"/>
                    </a:cubicBezTo>
                    <a:cubicBezTo>
                      <a:pt x="16827" y="106"/>
                      <a:pt x="16740" y="119"/>
                      <a:pt x="16655" y="119"/>
                    </a:cubicBezTo>
                    <a:cubicBezTo>
                      <a:pt x="16397" y="119"/>
                      <a:pt x="16161" y="0"/>
                      <a:pt x="15934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20"/>
              <p:cNvSpPr/>
              <p:nvPr/>
            </p:nvSpPr>
            <p:spPr>
              <a:xfrm>
                <a:off x="4327776" y="3654876"/>
                <a:ext cx="376902" cy="585129"/>
              </a:xfrm>
              <a:custGeom>
                <a:avLst/>
                <a:gdLst/>
                <a:ahLst/>
                <a:cxnLst/>
                <a:rect l="l" t="t" r="r" b="b"/>
                <a:pathLst>
                  <a:path w="18372" h="28522" extrusionOk="0">
                    <a:moveTo>
                      <a:pt x="15020" y="0"/>
                    </a:moveTo>
                    <a:cubicBezTo>
                      <a:pt x="14579" y="0"/>
                      <a:pt x="14132" y="23"/>
                      <a:pt x="13685" y="59"/>
                    </a:cubicBezTo>
                    <a:cubicBezTo>
                      <a:pt x="13259" y="159"/>
                      <a:pt x="13259" y="285"/>
                      <a:pt x="13359" y="786"/>
                    </a:cubicBezTo>
                    <a:cubicBezTo>
                      <a:pt x="13459" y="1412"/>
                      <a:pt x="13559" y="2039"/>
                      <a:pt x="13559" y="2791"/>
                    </a:cubicBezTo>
                    <a:lnTo>
                      <a:pt x="13559" y="4445"/>
                    </a:lnTo>
                    <a:cubicBezTo>
                      <a:pt x="13685" y="5172"/>
                      <a:pt x="13459" y="6024"/>
                      <a:pt x="13459" y="6751"/>
                    </a:cubicBezTo>
                    <a:cubicBezTo>
                      <a:pt x="13459" y="7478"/>
                      <a:pt x="13259" y="8204"/>
                      <a:pt x="13158" y="8931"/>
                    </a:cubicBezTo>
                    <a:cubicBezTo>
                      <a:pt x="13058" y="10084"/>
                      <a:pt x="12632" y="11137"/>
                      <a:pt x="12432" y="12290"/>
                    </a:cubicBezTo>
                    <a:cubicBezTo>
                      <a:pt x="12206" y="13317"/>
                      <a:pt x="11680" y="14270"/>
                      <a:pt x="11379" y="15197"/>
                    </a:cubicBezTo>
                    <a:cubicBezTo>
                      <a:pt x="10953" y="16149"/>
                      <a:pt x="10652" y="16976"/>
                      <a:pt x="10126" y="17829"/>
                    </a:cubicBezTo>
                    <a:cubicBezTo>
                      <a:pt x="9925" y="18129"/>
                      <a:pt x="9800" y="18330"/>
                      <a:pt x="9700" y="18555"/>
                    </a:cubicBezTo>
                    <a:cubicBezTo>
                      <a:pt x="9399" y="19182"/>
                      <a:pt x="8973" y="19708"/>
                      <a:pt x="8547" y="20210"/>
                    </a:cubicBezTo>
                    <a:cubicBezTo>
                      <a:pt x="8046" y="20636"/>
                      <a:pt x="7720" y="21262"/>
                      <a:pt x="7193" y="21688"/>
                    </a:cubicBezTo>
                    <a:cubicBezTo>
                      <a:pt x="6792" y="22089"/>
                      <a:pt x="6366" y="22415"/>
                      <a:pt x="5940" y="22841"/>
                    </a:cubicBezTo>
                    <a:cubicBezTo>
                      <a:pt x="5414" y="23342"/>
                      <a:pt x="4687" y="23668"/>
                      <a:pt x="3960" y="23969"/>
                    </a:cubicBezTo>
                    <a:cubicBezTo>
                      <a:pt x="3760" y="24194"/>
                      <a:pt x="3434" y="24295"/>
                      <a:pt x="3133" y="24295"/>
                    </a:cubicBezTo>
                    <a:cubicBezTo>
                      <a:pt x="2807" y="24194"/>
                      <a:pt x="3234" y="23969"/>
                      <a:pt x="3033" y="23768"/>
                    </a:cubicBezTo>
                    <a:cubicBezTo>
                      <a:pt x="2607" y="23242"/>
                      <a:pt x="2607" y="22515"/>
                      <a:pt x="2281" y="21989"/>
                    </a:cubicBezTo>
                    <a:cubicBezTo>
                      <a:pt x="2181" y="21889"/>
                      <a:pt x="2181" y="21688"/>
                      <a:pt x="1980" y="21688"/>
                    </a:cubicBezTo>
                    <a:cubicBezTo>
                      <a:pt x="1655" y="21688"/>
                      <a:pt x="1880" y="21889"/>
                      <a:pt x="1780" y="21989"/>
                    </a:cubicBezTo>
                    <a:cubicBezTo>
                      <a:pt x="1354" y="22841"/>
                      <a:pt x="1153" y="23668"/>
                      <a:pt x="727" y="24495"/>
                    </a:cubicBezTo>
                    <a:cubicBezTo>
                      <a:pt x="527" y="25122"/>
                      <a:pt x="527" y="25748"/>
                      <a:pt x="201" y="26174"/>
                    </a:cubicBezTo>
                    <a:cubicBezTo>
                      <a:pt x="0" y="26701"/>
                      <a:pt x="101" y="26901"/>
                      <a:pt x="401" y="27002"/>
                    </a:cubicBezTo>
                    <a:cubicBezTo>
                      <a:pt x="1354" y="27428"/>
                      <a:pt x="2281" y="27628"/>
                      <a:pt x="3334" y="27954"/>
                    </a:cubicBezTo>
                    <a:cubicBezTo>
                      <a:pt x="3860" y="28054"/>
                      <a:pt x="4386" y="28255"/>
                      <a:pt x="4913" y="28355"/>
                    </a:cubicBezTo>
                    <a:cubicBezTo>
                      <a:pt x="5056" y="28444"/>
                      <a:pt x="5148" y="28521"/>
                      <a:pt x="5225" y="28521"/>
                    </a:cubicBezTo>
                    <a:cubicBezTo>
                      <a:pt x="5256" y="28521"/>
                      <a:pt x="5285" y="28509"/>
                      <a:pt x="5314" y="28480"/>
                    </a:cubicBezTo>
                    <a:cubicBezTo>
                      <a:pt x="5539" y="28355"/>
                      <a:pt x="5414" y="28154"/>
                      <a:pt x="5314" y="28054"/>
                    </a:cubicBezTo>
                    <a:cubicBezTo>
                      <a:pt x="5013" y="27327"/>
                      <a:pt x="4687" y="26601"/>
                      <a:pt x="4386" y="25849"/>
                    </a:cubicBezTo>
                    <a:cubicBezTo>
                      <a:pt x="4161" y="25347"/>
                      <a:pt x="4286" y="25122"/>
                      <a:pt x="4913" y="24921"/>
                    </a:cubicBezTo>
                    <a:cubicBezTo>
                      <a:pt x="6166" y="24595"/>
                      <a:pt x="7294" y="23969"/>
                      <a:pt x="8346" y="23342"/>
                    </a:cubicBezTo>
                    <a:cubicBezTo>
                      <a:pt x="9173" y="22841"/>
                      <a:pt x="9800" y="22215"/>
                      <a:pt x="10552" y="21588"/>
                    </a:cubicBezTo>
                    <a:cubicBezTo>
                      <a:pt x="10752" y="21362"/>
                      <a:pt x="11053" y="21162"/>
                      <a:pt x="11279" y="20961"/>
                    </a:cubicBezTo>
                    <a:cubicBezTo>
                      <a:pt x="11579" y="20435"/>
                      <a:pt x="11905" y="20009"/>
                      <a:pt x="12432" y="19708"/>
                    </a:cubicBezTo>
                    <a:cubicBezTo>
                      <a:pt x="12532" y="19583"/>
                      <a:pt x="12532" y="19483"/>
                      <a:pt x="12632" y="19382"/>
                    </a:cubicBezTo>
                    <a:cubicBezTo>
                      <a:pt x="12632" y="19182"/>
                      <a:pt x="12833" y="19082"/>
                      <a:pt x="12933" y="18856"/>
                    </a:cubicBezTo>
                    <a:cubicBezTo>
                      <a:pt x="13259" y="18330"/>
                      <a:pt x="13785" y="17929"/>
                      <a:pt x="13985" y="17402"/>
                    </a:cubicBezTo>
                    <a:cubicBezTo>
                      <a:pt x="14311" y="16676"/>
                      <a:pt x="14712" y="16149"/>
                      <a:pt x="15138" y="15523"/>
                    </a:cubicBezTo>
                    <a:cubicBezTo>
                      <a:pt x="15339" y="15097"/>
                      <a:pt x="15665" y="14696"/>
                      <a:pt x="15865" y="14270"/>
                    </a:cubicBezTo>
                    <a:cubicBezTo>
                      <a:pt x="16066" y="13443"/>
                      <a:pt x="16492" y="12816"/>
                      <a:pt x="16692" y="11964"/>
                    </a:cubicBezTo>
                    <a:cubicBezTo>
                      <a:pt x="16918" y="11438"/>
                      <a:pt x="17118" y="10936"/>
                      <a:pt x="17319" y="10410"/>
                    </a:cubicBezTo>
                    <a:cubicBezTo>
                      <a:pt x="17544" y="9458"/>
                      <a:pt x="17745" y="8530"/>
                      <a:pt x="17945" y="7578"/>
                    </a:cubicBezTo>
                    <a:cubicBezTo>
                      <a:pt x="18171" y="6851"/>
                      <a:pt x="18271" y="6124"/>
                      <a:pt x="18271" y="5397"/>
                    </a:cubicBezTo>
                    <a:cubicBezTo>
                      <a:pt x="18271" y="4771"/>
                      <a:pt x="18371" y="4144"/>
                      <a:pt x="18271" y="3417"/>
                    </a:cubicBezTo>
                    <a:cubicBezTo>
                      <a:pt x="18271" y="3292"/>
                      <a:pt x="18071" y="3092"/>
                      <a:pt x="18271" y="2791"/>
                    </a:cubicBezTo>
                    <a:cubicBezTo>
                      <a:pt x="18171" y="2164"/>
                      <a:pt x="18171" y="1412"/>
                      <a:pt x="17845" y="786"/>
                    </a:cubicBezTo>
                    <a:cubicBezTo>
                      <a:pt x="17745" y="485"/>
                      <a:pt x="17645" y="385"/>
                      <a:pt x="17319" y="285"/>
                    </a:cubicBezTo>
                    <a:cubicBezTo>
                      <a:pt x="16593" y="75"/>
                      <a:pt x="15816" y="0"/>
                      <a:pt x="15020" y="0"/>
                    </a:cubicBezTo>
                    <a:close/>
                  </a:path>
                </a:pathLst>
              </a:custGeom>
              <a:solidFill>
                <a:srgbClr val="2A9D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20"/>
              <p:cNvSpPr/>
              <p:nvPr/>
            </p:nvSpPr>
            <p:spPr>
              <a:xfrm>
                <a:off x="3408397" y="3698125"/>
                <a:ext cx="715727" cy="716363"/>
              </a:xfrm>
              <a:custGeom>
                <a:avLst/>
                <a:gdLst/>
                <a:ahLst/>
                <a:cxnLst/>
                <a:rect l="l" t="t" r="r" b="b"/>
                <a:pathLst>
                  <a:path w="34888" h="34919" extrusionOk="0">
                    <a:moveTo>
                      <a:pt x="16821" y="1"/>
                    </a:moveTo>
                    <a:cubicBezTo>
                      <a:pt x="16608" y="1"/>
                      <a:pt x="16400" y="15"/>
                      <a:pt x="16191" y="56"/>
                    </a:cubicBezTo>
                    <a:cubicBezTo>
                      <a:pt x="15765" y="157"/>
                      <a:pt x="15464" y="157"/>
                      <a:pt x="15138" y="157"/>
                    </a:cubicBezTo>
                    <a:cubicBezTo>
                      <a:pt x="14411" y="257"/>
                      <a:pt x="13684" y="357"/>
                      <a:pt x="13058" y="457"/>
                    </a:cubicBezTo>
                    <a:lnTo>
                      <a:pt x="12857" y="457"/>
                    </a:lnTo>
                    <a:cubicBezTo>
                      <a:pt x="12632" y="558"/>
                      <a:pt x="12431" y="683"/>
                      <a:pt x="12231" y="683"/>
                    </a:cubicBezTo>
                    <a:cubicBezTo>
                      <a:pt x="11905" y="683"/>
                      <a:pt x="11704" y="783"/>
                      <a:pt x="11379" y="783"/>
                    </a:cubicBezTo>
                    <a:cubicBezTo>
                      <a:pt x="11278" y="783"/>
                      <a:pt x="11078" y="883"/>
                      <a:pt x="10877" y="883"/>
                    </a:cubicBezTo>
                    <a:cubicBezTo>
                      <a:pt x="10451" y="1084"/>
                      <a:pt x="9925" y="1184"/>
                      <a:pt x="9499" y="1410"/>
                    </a:cubicBezTo>
                    <a:cubicBezTo>
                      <a:pt x="8998" y="1710"/>
                      <a:pt x="8471" y="1936"/>
                      <a:pt x="7945" y="2237"/>
                    </a:cubicBezTo>
                    <a:cubicBezTo>
                      <a:pt x="7745" y="2337"/>
                      <a:pt x="7419" y="2563"/>
                      <a:pt x="7118" y="2763"/>
                    </a:cubicBezTo>
                    <a:cubicBezTo>
                      <a:pt x="6792" y="2964"/>
                      <a:pt x="6592" y="3189"/>
                      <a:pt x="6266" y="3390"/>
                    </a:cubicBezTo>
                    <a:lnTo>
                      <a:pt x="5339" y="4317"/>
                    </a:lnTo>
                    <a:cubicBezTo>
                      <a:pt x="5238" y="4442"/>
                      <a:pt x="5013" y="4543"/>
                      <a:pt x="4812" y="4743"/>
                    </a:cubicBezTo>
                    <a:cubicBezTo>
                      <a:pt x="4386" y="5169"/>
                      <a:pt x="4085" y="5695"/>
                      <a:pt x="3659" y="6096"/>
                    </a:cubicBezTo>
                    <a:cubicBezTo>
                      <a:pt x="3359" y="6623"/>
                      <a:pt x="3033" y="7149"/>
                      <a:pt x="2732" y="7675"/>
                    </a:cubicBezTo>
                    <a:cubicBezTo>
                      <a:pt x="2506" y="8302"/>
                      <a:pt x="2105" y="8828"/>
                      <a:pt x="1780" y="9455"/>
                    </a:cubicBezTo>
                    <a:cubicBezTo>
                      <a:pt x="1679" y="9856"/>
                      <a:pt x="1479" y="10182"/>
                      <a:pt x="1354" y="10583"/>
                    </a:cubicBezTo>
                    <a:cubicBezTo>
                      <a:pt x="1053" y="11335"/>
                      <a:pt x="852" y="11961"/>
                      <a:pt x="627" y="12688"/>
                    </a:cubicBezTo>
                    <a:cubicBezTo>
                      <a:pt x="526" y="13214"/>
                      <a:pt x="426" y="13615"/>
                      <a:pt x="426" y="14142"/>
                    </a:cubicBezTo>
                    <a:cubicBezTo>
                      <a:pt x="326" y="14768"/>
                      <a:pt x="326" y="15395"/>
                      <a:pt x="226" y="16021"/>
                    </a:cubicBezTo>
                    <a:cubicBezTo>
                      <a:pt x="100" y="16347"/>
                      <a:pt x="100" y="16648"/>
                      <a:pt x="100" y="16974"/>
                    </a:cubicBezTo>
                    <a:cubicBezTo>
                      <a:pt x="100" y="17274"/>
                      <a:pt x="0" y="17600"/>
                      <a:pt x="100" y="17901"/>
                    </a:cubicBezTo>
                    <a:lnTo>
                      <a:pt x="100" y="18102"/>
                    </a:lnTo>
                    <a:cubicBezTo>
                      <a:pt x="226" y="18954"/>
                      <a:pt x="326" y="19680"/>
                      <a:pt x="426" y="20407"/>
                    </a:cubicBezTo>
                    <a:cubicBezTo>
                      <a:pt x="426" y="20608"/>
                      <a:pt x="526" y="20934"/>
                      <a:pt x="526" y="21234"/>
                    </a:cubicBezTo>
                    <a:cubicBezTo>
                      <a:pt x="627" y="21460"/>
                      <a:pt x="727" y="21761"/>
                      <a:pt x="727" y="22086"/>
                    </a:cubicBezTo>
                    <a:cubicBezTo>
                      <a:pt x="852" y="22713"/>
                      <a:pt x="1053" y="23239"/>
                      <a:pt x="1253" y="23741"/>
                    </a:cubicBezTo>
                    <a:cubicBezTo>
                      <a:pt x="1354" y="24267"/>
                      <a:pt x="1579" y="24693"/>
                      <a:pt x="1780" y="25219"/>
                    </a:cubicBezTo>
                    <a:cubicBezTo>
                      <a:pt x="1980" y="25620"/>
                      <a:pt x="2206" y="26147"/>
                      <a:pt x="2506" y="26673"/>
                    </a:cubicBezTo>
                    <a:cubicBezTo>
                      <a:pt x="2932" y="27300"/>
                      <a:pt x="3459" y="27826"/>
                      <a:pt x="3985" y="28452"/>
                    </a:cubicBezTo>
                    <a:cubicBezTo>
                      <a:pt x="4386" y="29079"/>
                      <a:pt x="4912" y="29605"/>
                      <a:pt x="5539" y="30132"/>
                    </a:cubicBezTo>
                    <a:cubicBezTo>
                      <a:pt x="6491" y="30959"/>
                      <a:pt x="7519" y="31585"/>
                      <a:pt x="8572" y="32312"/>
                    </a:cubicBezTo>
                    <a:cubicBezTo>
                      <a:pt x="8872" y="32412"/>
                      <a:pt x="9098" y="32638"/>
                      <a:pt x="9399" y="32838"/>
                    </a:cubicBezTo>
                    <a:cubicBezTo>
                      <a:pt x="9724" y="33139"/>
                      <a:pt x="10251" y="33264"/>
                      <a:pt x="10652" y="33465"/>
                    </a:cubicBezTo>
                    <a:cubicBezTo>
                      <a:pt x="11078" y="33665"/>
                      <a:pt x="11504" y="33891"/>
                      <a:pt x="12005" y="33991"/>
                    </a:cubicBezTo>
                    <a:cubicBezTo>
                      <a:pt x="12532" y="34092"/>
                      <a:pt x="13058" y="34192"/>
                      <a:pt x="13584" y="34392"/>
                    </a:cubicBezTo>
                    <a:cubicBezTo>
                      <a:pt x="13618" y="34434"/>
                      <a:pt x="13651" y="34448"/>
                      <a:pt x="13684" y="34448"/>
                    </a:cubicBezTo>
                    <a:cubicBezTo>
                      <a:pt x="13751" y="34448"/>
                      <a:pt x="13818" y="34392"/>
                      <a:pt x="13885" y="34392"/>
                    </a:cubicBezTo>
                    <a:cubicBezTo>
                      <a:pt x="14211" y="34518"/>
                      <a:pt x="14637" y="34618"/>
                      <a:pt x="14938" y="34618"/>
                    </a:cubicBezTo>
                    <a:cubicBezTo>
                      <a:pt x="15564" y="34718"/>
                      <a:pt x="16191" y="34718"/>
                      <a:pt x="16918" y="34818"/>
                    </a:cubicBezTo>
                    <a:cubicBezTo>
                      <a:pt x="17018" y="34818"/>
                      <a:pt x="17143" y="34919"/>
                      <a:pt x="17344" y="34919"/>
                    </a:cubicBezTo>
                    <a:cubicBezTo>
                      <a:pt x="17870" y="34818"/>
                      <a:pt x="18496" y="34818"/>
                      <a:pt x="19123" y="34818"/>
                    </a:cubicBezTo>
                    <a:cubicBezTo>
                      <a:pt x="19524" y="34718"/>
                      <a:pt x="19950" y="34718"/>
                      <a:pt x="20376" y="34618"/>
                    </a:cubicBezTo>
                    <a:cubicBezTo>
                      <a:pt x="20677" y="34518"/>
                      <a:pt x="21103" y="34518"/>
                      <a:pt x="21404" y="34292"/>
                    </a:cubicBezTo>
                    <a:cubicBezTo>
                      <a:pt x="21730" y="34192"/>
                      <a:pt x="22030" y="34192"/>
                      <a:pt x="22356" y="34092"/>
                    </a:cubicBezTo>
                    <a:cubicBezTo>
                      <a:pt x="22782" y="33891"/>
                      <a:pt x="23183" y="33891"/>
                      <a:pt x="23609" y="33565"/>
                    </a:cubicBezTo>
                    <a:cubicBezTo>
                      <a:pt x="23810" y="33465"/>
                      <a:pt x="24136" y="33365"/>
                      <a:pt x="24336" y="33264"/>
                    </a:cubicBezTo>
                    <a:cubicBezTo>
                      <a:pt x="24537" y="33139"/>
                      <a:pt x="24662" y="33039"/>
                      <a:pt x="24862" y="32939"/>
                    </a:cubicBezTo>
                    <a:cubicBezTo>
                      <a:pt x="25063" y="32939"/>
                      <a:pt x="25163" y="32939"/>
                      <a:pt x="25288" y="32838"/>
                    </a:cubicBezTo>
                    <a:cubicBezTo>
                      <a:pt x="25790" y="32412"/>
                      <a:pt x="26416" y="32212"/>
                      <a:pt x="26842" y="31786"/>
                    </a:cubicBezTo>
                    <a:cubicBezTo>
                      <a:pt x="27043" y="31585"/>
                      <a:pt x="27369" y="31485"/>
                      <a:pt x="27569" y="31259"/>
                    </a:cubicBezTo>
                    <a:cubicBezTo>
                      <a:pt x="27895" y="30959"/>
                      <a:pt x="28096" y="30758"/>
                      <a:pt x="28421" y="30533"/>
                    </a:cubicBezTo>
                    <a:cubicBezTo>
                      <a:pt x="28822" y="30232"/>
                      <a:pt x="29148" y="29906"/>
                      <a:pt x="29449" y="29605"/>
                    </a:cubicBezTo>
                    <a:cubicBezTo>
                      <a:pt x="29775" y="29280"/>
                      <a:pt x="29975" y="28979"/>
                      <a:pt x="30301" y="28653"/>
                    </a:cubicBezTo>
                    <a:cubicBezTo>
                      <a:pt x="30602" y="28352"/>
                      <a:pt x="30802" y="27926"/>
                      <a:pt x="31128" y="27625"/>
                    </a:cubicBezTo>
                    <a:cubicBezTo>
                      <a:pt x="31329" y="27300"/>
                      <a:pt x="31554" y="26999"/>
                      <a:pt x="31755" y="26673"/>
                    </a:cubicBezTo>
                    <a:cubicBezTo>
                      <a:pt x="32181" y="26046"/>
                      <a:pt x="32582" y="25320"/>
                      <a:pt x="32908" y="24593"/>
                    </a:cubicBezTo>
                    <a:cubicBezTo>
                      <a:pt x="33208" y="24066"/>
                      <a:pt x="33434" y="23540"/>
                      <a:pt x="33634" y="22914"/>
                    </a:cubicBezTo>
                    <a:cubicBezTo>
                      <a:pt x="33634" y="22813"/>
                      <a:pt x="33634" y="22713"/>
                      <a:pt x="33735" y="22613"/>
                    </a:cubicBezTo>
                    <a:cubicBezTo>
                      <a:pt x="33835" y="22387"/>
                      <a:pt x="34060" y="22086"/>
                      <a:pt x="34060" y="21861"/>
                    </a:cubicBezTo>
                    <a:cubicBezTo>
                      <a:pt x="34060" y="21360"/>
                      <a:pt x="34361" y="21034"/>
                      <a:pt x="34261" y="20508"/>
                    </a:cubicBezTo>
                    <a:cubicBezTo>
                      <a:pt x="34161" y="20407"/>
                      <a:pt x="34461" y="20508"/>
                      <a:pt x="34361" y="20307"/>
                    </a:cubicBezTo>
                    <a:cubicBezTo>
                      <a:pt x="34261" y="20107"/>
                      <a:pt x="34361" y="19981"/>
                      <a:pt x="34461" y="19781"/>
                    </a:cubicBezTo>
                    <a:cubicBezTo>
                      <a:pt x="34562" y="19254"/>
                      <a:pt x="34562" y="18628"/>
                      <a:pt x="34687" y="18102"/>
                    </a:cubicBezTo>
                    <a:cubicBezTo>
                      <a:pt x="34687" y="17901"/>
                      <a:pt x="34888" y="17801"/>
                      <a:pt x="34787" y="17600"/>
                    </a:cubicBezTo>
                    <a:cubicBezTo>
                      <a:pt x="34687" y="16848"/>
                      <a:pt x="34787" y="16021"/>
                      <a:pt x="34687" y="15194"/>
                    </a:cubicBezTo>
                    <a:cubicBezTo>
                      <a:pt x="34562" y="14568"/>
                      <a:pt x="34361" y="13941"/>
                      <a:pt x="34261" y="13214"/>
                    </a:cubicBezTo>
                    <a:cubicBezTo>
                      <a:pt x="34261" y="12888"/>
                      <a:pt x="34060" y="12588"/>
                      <a:pt x="34060" y="12262"/>
                    </a:cubicBezTo>
                    <a:cubicBezTo>
                      <a:pt x="33935" y="11736"/>
                      <a:pt x="33735" y="11335"/>
                      <a:pt x="33634" y="10808"/>
                    </a:cubicBezTo>
                    <a:cubicBezTo>
                      <a:pt x="33534" y="10482"/>
                      <a:pt x="33309" y="10182"/>
                      <a:pt x="33208" y="9856"/>
                    </a:cubicBezTo>
                    <a:cubicBezTo>
                      <a:pt x="33108" y="9555"/>
                      <a:pt x="33008" y="9229"/>
                      <a:pt x="32807" y="8929"/>
                    </a:cubicBezTo>
                    <a:cubicBezTo>
                      <a:pt x="32582" y="8603"/>
                      <a:pt x="32482" y="8202"/>
                      <a:pt x="32281" y="7876"/>
                    </a:cubicBezTo>
                    <a:cubicBezTo>
                      <a:pt x="32055" y="7675"/>
                      <a:pt x="31955" y="7350"/>
                      <a:pt x="31855" y="7049"/>
                    </a:cubicBezTo>
                    <a:cubicBezTo>
                      <a:pt x="31654" y="6723"/>
                      <a:pt x="31429" y="6422"/>
                      <a:pt x="31228" y="6096"/>
                    </a:cubicBezTo>
                    <a:cubicBezTo>
                      <a:pt x="30928" y="5695"/>
                      <a:pt x="30602" y="5269"/>
                      <a:pt x="30301" y="4944"/>
                    </a:cubicBezTo>
                    <a:cubicBezTo>
                      <a:pt x="29875" y="4543"/>
                      <a:pt x="29449" y="4217"/>
                      <a:pt x="29048" y="3816"/>
                    </a:cubicBezTo>
                    <a:cubicBezTo>
                      <a:pt x="28822" y="3590"/>
                      <a:pt x="28522" y="3390"/>
                      <a:pt x="28196" y="3189"/>
                    </a:cubicBezTo>
                    <a:cubicBezTo>
                      <a:pt x="27895" y="2964"/>
                      <a:pt x="27569" y="2863"/>
                      <a:pt x="27268" y="2663"/>
                    </a:cubicBezTo>
                    <a:cubicBezTo>
                      <a:pt x="26842" y="2437"/>
                      <a:pt x="26416" y="2237"/>
                      <a:pt x="26015" y="2036"/>
                    </a:cubicBezTo>
                    <a:cubicBezTo>
                      <a:pt x="25790" y="1936"/>
                      <a:pt x="25689" y="1811"/>
                      <a:pt x="25489" y="1811"/>
                    </a:cubicBezTo>
                    <a:cubicBezTo>
                      <a:pt x="25063" y="1610"/>
                      <a:pt x="24662" y="1510"/>
                      <a:pt x="24236" y="1309"/>
                    </a:cubicBezTo>
                    <a:cubicBezTo>
                      <a:pt x="23710" y="1184"/>
                      <a:pt x="23283" y="984"/>
                      <a:pt x="22782" y="883"/>
                    </a:cubicBezTo>
                    <a:cubicBezTo>
                      <a:pt x="22557" y="883"/>
                      <a:pt x="22256" y="783"/>
                      <a:pt x="21930" y="683"/>
                    </a:cubicBezTo>
                    <a:cubicBezTo>
                      <a:pt x="21730" y="558"/>
                      <a:pt x="21404" y="558"/>
                      <a:pt x="21103" y="558"/>
                    </a:cubicBezTo>
                    <a:cubicBezTo>
                      <a:pt x="20677" y="457"/>
                      <a:pt x="20376" y="357"/>
                      <a:pt x="19950" y="257"/>
                    </a:cubicBezTo>
                    <a:cubicBezTo>
                      <a:pt x="19524" y="157"/>
                      <a:pt x="19223" y="157"/>
                      <a:pt x="18797" y="157"/>
                    </a:cubicBezTo>
                    <a:cubicBezTo>
                      <a:pt x="18597" y="56"/>
                      <a:pt x="18396" y="56"/>
                      <a:pt x="18171" y="56"/>
                    </a:cubicBezTo>
                    <a:cubicBezTo>
                      <a:pt x="17686" y="56"/>
                      <a:pt x="17246" y="1"/>
                      <a:pt x="16821" y="1"/>
                    </a:cubicBezTo>
                    <a:close/>
                  </a:path>
                </a:pathLst>
              </a:custGeom>
              <a:solidFill>
                <a:srgbClr val="2A9D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20"/>
              <p:cNvSpPr/>
              <p:nvPr/>
            </p:nvSpPr>
            <p:spPr>
              <a:xfrm>
                <a:off x="3884028" y="3790387"/>
                <a:ext cx="107478" cy="125942"/>
              </a:xfrm>
              <a:custGeom>
                <a:avLst/>
                <a:gdLst/>
                <a:ahLst/>
                <a:cxnLst/>
                <a:rect l="l" t="t" r="r" b="b"/>
                <a:pathLst>
                  <a:path w="5239" h="6139" extrusionOk="0">
                    <a:moveTo>
                      <a:pt x="5050" y="1"/>
                    </a:moveTo>
                    <a:cubicBezTo>
                      <a:pt x="4946" y="1"/>
                      <a:pt x="4879" y="46"/>
                      <a:pt x="4812" y="46"/>
                    </a:cubicBezTo>
                    <a:cubicBezTo>
                      <a:pt x="4386" y="447"/>
                      <a:pt x="3860" y="672"/>
                      <a:pt x="3559" y="1073"/>
                    </a:cubicBezTo>
                    <a:cubicBezTo>
                      <a:pt x="2933" y="1700"/>
                      <a:pt x="2406" y="2326"/>
                      <a:pt x="1880" y="3078"/>
                    </a:cubicBezTo>
                    <a:cubicBezTo>
                      <a:pt x="1579" y="3379"/>
                      <a:pt x="1253" y="3805"/>
                      <a:pt x="953" y="4206"/>
                    </a:cubicBezTo>
                    <a:cubicBezTo>
                      <a:pt x="627" y="4632"/>
                      <a:pt x="326" y="5058"/>
                      <a:pt x="100" y="5459"/>
                    </a:cubicBezTo>
                    <a:cubicBezTo>
                      <a:pt x="0" y="5685"/>
                      <a:pt x="0" y="5885"/>
                      <a:pt x="100" y="5985"/>
                    </a:cubicBezTo>
                    <a:cubicBezTo>
                      <a:pt x="259" y="6056"/>
                      <a:pt x="404" y="6138"/>
                      <a:pt x="546" y="6138"/>
                    </a:cubicBezTo>
                    <a:cubicBezTo>
                      <a:pt x="607" y="6138"/>
                      <a:pt x="667" y="6123"/>
                      <a:pt x="727" y="6086"/>
                    </a:cubicBezTo>
                    <a:cubicBezTo>
                      <a:pt x="1053" y="5885"/>
                      <a:pt x="1153" y="5584"/>
                      <a:pt x="1479" y="5359"/>
                    </a:cubicBezTo>
                    <a:cubicBezTo>
                      <a:pt x="2206" y="4632"/>
                      <a:pt x="2732" y="3705"/>
                      <a:pt x="3459" y="2853"/>
                    </a:cubicBezTo>
                    <a:cubicBezTo>
                      <a:pt x="4085" y="2025"/>
                      <a:pt x="4612" y="973"/>
                      <a:pt x="5238" y="46"/>
                    </a:cubicBezTo>
                    <a:cubicBezTo>
                      <a:pt x="5163" y="12"/>
                      <a:pt x="5102" y="1"/>
                      <a:pt x="5050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20"/>
              <p:cNvSpPr/>
              <p:nvPr/>
            </p:nvSpPr>
            <p:spPr>
              <a:xfrm>
                <a:off x="3850094" y="3739896"/>
                <a:ext cx="29829" cy="165453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8065" extrusionOk="0">
                    <a:moveTo>
                      <a:pt x="1128" y="0"/>
                    </a:moveTo>
                    <a:cubicBezTo>
                      <a:pt x="927" y="527"/>
                      <a:pt x="827" y="1153"/>
                      <a:pt x="627" y="1654"/>
                    </a:cubicBezTo>
                    <a:cubicBezTo>
                      <a:pt x="501" y="2281"/>
                      <a:pt x="401" y="2807"/>
                      <a:pt x="401" y="3434"/>
                    </a:cubicBezTo>
                    <a:cubicBezTo>
                      <a:pt x="401" y="3960"/>
                      <a:pt x="100" y="4486"/>
                      <a:pt x="301" y="5113"/>
                    </a:cubicBezTo>
                    <a:lnTo>
                      <a:pt x="301" y="5213"/>
                    </a:lnTo>
                    <a:cubicBezTo>
                      <a:pt x="0" y="5639"/>
                      <a:pt x="100" y="6040"/>
                      <a:pt x="100" y="6366"/>
                    </a:cubicBezTo>
                    <a:cubicBezTo>
                      <a:pt x="201" y="6667"/>
                      <a:pt x="201" y="6893"/>
                      <a:pt x="100" y="7193"/>
                    </a:cubicBezTo>
                    <a:cubicBezTo>
                      <a:pt x="0" y="7294"/>
                      <a:pt x="0" y="7519"/>
                      <a:pt x="100" y="7720"/>
                    </a:cubicBezTo>
                    <a:cubicBezTo>
                      <a:pt x="187" y="7807"/>
                      <a:pt x="199" y="8064"/>
                      <a:pt x="398" y="8064"/>
                    </a:cubicBezTo>
                    <a:cubicBezTo>
                      <a:pt x="428" y="8064"/>
                      <a:pt x="462" y="8059"/>
                      <a:pt x="501" y="8045"/>
                    </a:cubicBezTo>
                    <a:cubicBezTo>
                      <a:pt x="727" y="8045"/>
                      <a:pt x="1128" y="8045"/>
                      <a:pt x="1128" y="7619"/>
                    </a:cubicBezTo>
                    <a:cubicBezTo>
                      <a:pt x="1028" y="7093"/>
                      <a:pt x="1253" y="6667"/>
                      <a:pt x="1253" y="6266"/>
                    </a:cubicBezTo>
                    <a:cubicBezTo>
                      <a:pt x="1128" y="5314"/>
                      <a:pt x="1454" y="4286"/>
                      <a:pt x="1353" y="3334"/>
                    </a:cubicBezTo>
                    <a:cubicBezTo>
                      <a:pt x="1253" y="2707"/>
                      <a:pt x="1353" y="2181"/>
                      <a:pt x="1353" y="1554"/>
                    </a:cubicBezTo>
                    <a:cubicBezTo>
                      <a:pt x="1353" y="1028"/>
                      <a:pt x="1128" y="527"/>
                      <a:pt x="1128" y="0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20"/>
              <p:cNvSpPr/>
              <p:nvPr/>
            </p:nvSpPr>
            <p:spPr>
              <a:xfrm>
                <a:off x="3781180" y="3786674"/>
                <a:ext cx="47328" cy="133204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6493" extrusionOk="0">
                    <a:moveTo>
                      <a:pt x="1" y="1"/>
                    </a:moveTo>
                    <a:cubicBezTo>
                      <a:pt x="1" y="753"/>
                      <a:pt x="101" y="1254"/>
                      <a:pt x="226" y="1881"/>
                    </a:cubicBezTo>
                    <a:cubicBezTo>
                      <a:pt x="226" y="2206"/>
                      <a:pt x="427" y="2407"/>
                      <a:pt x="427" y="2733"/>
                    </a:cubicBezTo>
                    <a:cubicBezTo>
                      <a:pt x="427" y="3359"/>
                      <a:pt x="727" y="3986"/>
                      <a:pt x="953" y="4613"/>
                    </a:cubicBezTo>
                    <a:cubicBezTo>
                      <a:pt x="1053" y="5139"/>
                      <a:pt x="1053" y="5540"/>
                      <a:pt x="1354" y="5966"/>
                    </a:cubicBezTo>
                    <a:cubicBezTo>
                      <a:pt x="1479" y="5966"/>
                      <a:pt x="1479" y="6267"/>
                      <a:pt x="1580" y="6267"/>
                    </a:cubicBezTo>
                    <a:cubicBezTo>
                      <a:pt x="1780" y="6392"/>
                      <a:pt x="1981" y="6267"/>
                      <a:pt x="2106" y="6492"/>
                    </a:cubicBezTo>
                    <a:cubicBezTo>
                      <a:pt x="2306" y="6267"/>
                      <a:pt x="2206" y="6066"/>
                      <a:pt x="2206" y="5866"/>
                    </a:cubicBezTo>
                    <a:lnTo>
                      <a:pt x="2206" y="5540"/>
                    </a:lnTo>
                    <a:cubicBezTo>
                      <a:pt x="1880" y="4813"/>
                      <a:pt x="1780" y="4086"/>
                      <a:pt x="1479" y="3359"/>
                    </a:cubicBezTo>
                    <a:cubicBezTo>
                      <a:pt x="1354" y="3034"/>
                      <a:pt x="1254" y="2633"/>
                      <a:pt x="1053" y="2307"/>
                    </a:cubicBezTo>
                    <a:cubicBezTo>
                      <a:pt x="727" y="1580"/>
                      <a:pt x="427" y="853"/>
                      <a:pt x="1" y="1"/>
                    </a:cubicBezTo>
                    <a:close/>
                  </a:path>
                </a:pathLst>
              </a:custGeom>
              <a:solidFill>
                <a:srgbClr val="212E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20"/>
              <p:cNvSpPr/>
              <p:nvPr/>
            </p:nvSpPr>
            <p:spPr>
              <a:xfrm>
                <a:off x="4094321" y="3958416"/>
                <a:ext cx="29849" cy="37050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1806" extrusionOk="0">
                    <a:moveTo>
                      <a:pt x="1254" y="1"/>
                    </a:moveTo>
                    <a:cubicBezTo>
                      <a:pt x="1129" y="1"/>
                      <a:pt x="1028" y="1"/>
                      <a:pt x="1028" y="101"/>
                    </a:cubicBezTo>
                    <a:cubicBezTo>
                      <a:pt x="728" y="402"/>
                      <a:pt x="302" y="728"/>
                      <a:pt x="101" y="1254"/>
                    </a:cubicBezTo>
                    <a:cubicBezTo>
                      <a:pt x="101" y="1354"/>
                      <a:pt x="1" y="1555"/>
                      <a:pt x="201" y="1555"/>
                    </a:cubicBezTo>
                    <a:cubicBezTo>
                      <a:pt x="284" y="1638"/>
                      <a:pt x="367" y="1806"/>
                      <a:pt x="520" y="1806"/>
                    </a:cubicBezTo>
                    <a:cubicBezTo>
                      <a:pt x="552" y="1806"/>
                      <a:pt x="588" y="1798"/>
                      <a:pt x="627" y="1780"/>
                    </a:cubicBezTo>
                    <a:cubicBezTo>
                      <a:pt x="1028" y="1455"/>
                      <a:pt x="1129" y="928"/>
                      <a:pt x="1455" y="628"/>
                    </a:cubicBezTo>
                    <a:cubicBezTo>
                      <a:pt x="1354" y="402"/>
                      <a:pt x="1354" y="201"/>
                      <a:pt x="1254" y="1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20"/>
              <p:cNvSpPr/>
              <p:nvPr/>
            </p:nvSpPr>
            <p:spPr>
              <a:xfrm>
                <a:off x="3901508" y="4022694"/>
                <a:ext cx="23161" cy="37337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820" extrusionOk="0">
                    <a:moveTo>
                      <a:pt x="827" y="1"/>
                    </a:moveTo>
                    <a:cubicBezTo>
                      <a:pt x="727" y="1"/>
                      <a:pt x="627" y="101"/>
                      <a:pt x="627" y="101"/>
                    </a:cubicBezTo>
                    <a:cubicBezTo>
                      <a:pt x="401" y="527"/>
                      <a:pt x="201" y="828"/>
                      <a:pt x="101" y="1254"/>
                    </a:cubicBezTo>
                    <a:cubicBezTo>
                      <a:pt x="0" y="1555"/>
                      <a:pt x="101" y="1780"/>
                      <a:pt x="401" y="1780"/>
                    </a:cubicBezTo>
                    <a:cubicBezTo>
                      <a:pt x="461" y="1807"/>
                      <a:pt x="518" y="1819"/>
                      <a:pt x="571" y="1819"/>
                    </a:cubicBezTo>
                    <a:cubicBezTo>
                      <a:pt x="719" y="1819"/>
                      <a:pt x="827" y="1721"/>
                      <a:pt x="827" y="1555"/>
                    </a:cubicBezTo>
                    <a:cubicBezTo>
                      <a:pt x="928" y="1154"/>
                      <a:pt x="1128" y="728"/>
                      <a:pt x="928" y="201"/>
                    </a:cubicBezTo>
                    <a:cubicBezTo>
                      <a:pt x="827" y="101"/>
                      <a:pt x="928" y="1"/>
                      <a:pt x="827" y="1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0"/>
              <p:cNvSpPr/>
              <p:nvPr/>
            </p:nvSpPr>
            <p:spPr>
              <a:xfrm>
                <a:off x="4025427" y="3951748"/>
                <a:ext cx="40640" cy="17787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867" extrusionOk="0">
                    <a:moveTo>
                      <a:pt x="727" y="0"/>
                    </a:moveTo>
                    <a:cubicBezTo>
                      <a:pt x="527" y="0"/>
                      <a:pt x="326" y="100"/>
                      <a:pt x="101" y="326"/>
                    </a:cubicBezTo>
                    <a:cubicBezTo>
                      <a:pt x="0" y="426"/>
                      <a:pt x="326" y="526"/>
                      <a:pt x="326" y="627"/>
                    </a:cubicBezTo>
                    <a:cubicBezTo>
                      <a:pt x="388" y="828"/>
                      <a:pt x="489" y="867"/>
                      <a:pt x="610" y="867"/>
                    </a:cubicBezTo>
                    <a:cubicBezTo>
                      <a:pt x="684" y="867"/>
                      <a:pt x="767" y="852"/>
                      <a:pt x="853" y="852"/>
                    </a:cubicBezTo>
                    <a:cubicBezTo>
                      <a:pt x="1153" y="852"/>
                      <a:pt x="1479" y="852"/>
                      <a:pt x="1780" y="727"/>
                    </a:cubicBezTo>
                    <a:cubicBezTo>
                      <a:pt x="1880" y="627"/>
                      <a:pt x="1980" y="526"/>
                      <a:pt x="1980" y="426"/>
                    </a:cubicBezTo>
                    <a:cubicBezTo>
                      <a:pt x="1980" y="326"/>
                      <a:pt x="1880" y="226"/>
                      <a:pt x="1680" y="226"/>
                    </a:cubicBezTo>
                    <a:cubicBezTo>
                      <a:pt x="1354" y="226"/>
                      <a:pt x="1053" y="100"/>
                      <a:pt x="727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0"/>
              <p:cNvSpPr/>
              <p:nvPr/>
            </p:nvSpPr>
            <p:spPr>
              <a:xfrm>
                <a:off x="3944182" y="3987693"/>
                <a:ext cx="31901" cy="18689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911" extrusionOk="0">
                    <a:moveTo>
                      <a:pt x="310" y="0"/>
                    </a:moveTo>
                    <a:cubicBezTo>
                      <a:pt x="163" y="0"/>
                      <a:pt x="82" y="147"/>
                      <a:pt x="1" y="228"/>
                    </a:cubicBezTo>
                    <a:cubicBezTo>
                      <a:pt x="1" y="353"/>
                      <a:pt x="1" y="554"/>
                      <a:pt x="201" y="654"/>
                    </a:cubicBezTo>
                    <a:cubicBezTo>
                      <a:pt x="427" y="654"/>
                      <a:pt x="627" y="855"/>
                      <a:pt x="928" y="855"/>
                    </a:cubicBezTo>
                    <a:cubicBezTo>
                      <a:pt x="985" y="894"/>
                      <a:pt x="1036" y="911"/>
                      <a:pt x="1081" y="911"/>
                    </a:cubicBezTo>
                    <a:cubicBezTo>
                      <a:pt x="1292" y="911"/>
                      <a:pt x="1389" y="554"/>
                      <a:pt x="1554" y="554"/>
                    </a:cubicBezTo>
                    <a:cubicBezTo>
                      <a:pt x="1554" y="454"/>
                      <a:pt x="1454" y="228"/>
                      <a:pt x="1354" y="128"/>
                    </a:cubicBezTo>
                    <a:cubicBezTo>
                      <a:pt x="1326" y="43"/>
                      <a:pt x="1297" y="14"/>
                      <a:pt x="1266" y="14"/>
                    </a:cubicBezTo>
                    <a:cubicBezTo>
                      <a:pt x="1200" y="14"/>
                      <a:pt x="1121" y="144"/>
                      <a:pt x="1002" y="144"/>
                    </a:cubicBezTo>
                    <a:cubicBezTo>
                      <a:pt x="979" y="144"/>
                      <a:pt x="954" y="139"/>
                      <a:pt x="928" y="128"/>
                    </a:cubicBezTo>
                    <a:cubicBezTo>
                      <a:pt x="828" y="28"/>
                      <a:pt x="627" y="28"/>
                      <a:pt x="427" y="28"/>
                    </a:cubicBezTo>
                    <a:cubicBezTo>
                      <a:pt x="384" y="8"/>
                      <a:pt x="345" y="0"/>
                      <a:pt x="310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0"/>
              <p:cNvSpPr/>
              <p:nvPr/>
            </p:nvSpPr>
            <p:spPr>
              <a:xfrm>
                <a:off x="3961149" y="4045631"/>
                <a:ext cx="19571" cy="33029"/>
              </a:xfrm>
              <a:custGeom>
                <a:avLst/>
                <a:gdLst/>
                <a:ahLst/>
                <a:cxnLst/>
                <a:rect l="l" t="t" r="r" b="b"/>
                <a:pathLst>
                  <a:path w="954" h="1610" extrusionOk="0">
                    <a:moveTo>
                      <a:pt x="372" y="0"/>
                    </a:moveTo>
                    <a:cubicBezTo>
                      <a:pt x="182" y="0"/>
                      <a:pt x="101" y="194"/>
                      <a:pt x="101" y="437"/>
                    </a:cubicBezTo>
                    <a:cubicBezTo>
                      <a:pt x="1" y="662"/>
                      <a:pt x="1" y="863"/>
                      <a:pt x="1" y="1063"/>
                    </a:cubicBezTo>
                    <a:cubicBezTo>
                      <a:pt x="1" y="1289"/>
                      <a:pt x="226" y="1489"/>
                      <a:pt x="427" y="1590"/>
                    </a:cubicBezTo>
                    <a:cubicBezTo>
                      <a:pt x="455" y="1604"/>
                      <a:pt x="479" y="1610"/>
                      <a:pt x="500" y="1610"/>
                    </a:cubicBezTo>
                    <a:cubicBezTo>
                      <a:pt x="629" y="1610"/>
                      <a:pt x="641" y="1375"/>
                      <a:pt x="727" y="1289"/>
                    </a:cubicBezTo>
                    <a:cubicBezTo>
                      <a:pt x="853" y="963"/>
                      <a:pt x="727" y="762"/>
                      <a:pt x="853" y="537"/>
                    </a:cubicBezTo>
                    <a:cubicBezTo>
                      <a:pt x="727" y="336"/>
                      <a:pt x="953" y="36"/>
                      <a:pt x="527" y="36"/>
                    </a:cubicBezTo>
                    <a:cubicBezTo>
                      <a:pt x="469" y="11"/>
                      <a:pt x="417" y="0"/>
                      <a:pt x="372" y="0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20"/>
              <p:cNvSpPr/>
              <p:nvPr/>
            </p:nvSpPr>
            <p:spPr>
              <a:xfrm>
                <a:off x="4012563" y="3995653"/>
                <a:ext cx="32414" cy="18320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893" extrusionOk="0">
                    <a:moveTo>
                      <a:pt x="415" y="1"/>
                    </a:moveTo>
                    <a:cubicBezTo>
                      <a:pt x="180" y="1"/>
                      <a:pt x="101" y="287"/>
                      <a:pt x="101" y="366"/>
                    </a:cubicBezTo>
                    <a:cubicBezTo>
                      <a:pt x="1" y="692"/>
                      <a:pt x="327" y="692"/>
                      <a:pt x="527" y="692"/>
                    </a:cubicBezTo>
                    <a:cubicBezTo>
                      <a:pt x="728" y="792"/>
                      <a:pt x="1054" y="792"/>
                      <a:pt x="1254" y="893"/>
                    </a:cubicBezTo>
                    <a:cubicBezTo>
                      <a:pt x="1354" y="893"/>
                      <a:pt x="1480" y="792"/>
                      <a:pt x="1580" y="692"/>
                    </a:cubicBezTo>
                    <a:cubicBezTo>
                      <a:pt x="1580" y="592"/>
                      <a:pt x="1580" y="467"/>
                      <a:pt x="1480" y="366"/>
                    </a:cubicBezTo>
                    <a:cubicBezTo>
                      <a:pt x="1254" y="166"/>
                      <a:pt x="953" y="66"/>
                      <a:pt x="627" y="66"/>
                    </a:cubicBezTo>
                    <a:cubicBezTo>
                      <a:pt x="546" y="20"/>
                      <a:pt x="475" y="1"/>
                      <a:pt x="415" y="1"/>
                    </a:cubicBezTo>
                    <a:close/>
                  </a:path>
                </a:pathLst>
              </a:custGeom>
              <a:solidFill>
                <a:srgbClr val="222F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0" name="Google Shape;460;p20"/>
            <p:cNvGrpSpPr/>
            <p:nvPr/>
          </p:nvGrpSpPr>
          <p:grpSpPr>
            <a:xfrm flipH="1">
              <a:off x="871087" y="3539897"/>
              <a:ext cx="2190655" cy="1036365"/>
              <a:chOff x="-724802" y="2630530"/>
              <a:chExt cx="2899226" cy="1036365"/>
            </a:xfrm>
          </p:grpSpPr>
          <p:sp>
            <p:nvSpPr>
              <p:cNvPr id="461" name="Google Shape;461;p20"/>
              <p:cNvSpPr txBox="1"/>
              <p:nvPr/>
            </p:nvSpPr>
            <p:spPr>
              <a:xfrm>
                <a:off x="-374987" y="2630530"/>
                <a:ext cx="2264999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CO" sz="1700" dirty="0" smtClean="0">
                    <a:solidFill>
                      <a:srgbClr val="2A9D8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Enfoque a la prevención </a:t>
                </a:r>
                <a:endParaRPr sz="1700" dirty="0">
                  <a:solidFill>
                    <a:srgbClr val="2A9D8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62" name="Google Shape;462;p20"/>
              <p:cNvSpPr txBox="1"/>
              <p:nvPr/>
            </p:nvSpPr>
            <p:spPr>
              <a:xfrm>
                <a:off x="-724802" y="3131995"/>
                <a:ext cx="2899226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just">
                  <a:buSzPts val="1100"/>
                </a:pPr>
                <a:r>
                  <a:rPr lang="es-MX" sz="1050" dirty="0"/>
                  <a:t>B</a:t>
                </a:r>
                <a:r>
                  <a:rPr lang="es-MX" sz="1050" dirty="0" smtClean="0"/>
                  <a:t>usca </a:t>
                </a:r>
                <a:r>
                  <a:rPr lang="es-MX" sz="1050" dirty="0"/>
                  <a:t>evitar, de manera </a:t>
                </a:r>
                <a:r>
                  <a:rPr lang="es-MX" sz="1000" dirty="0"/>
                  <a:t>anticipada, un riesgo, un evento desfavorable o un acontecimiento dañoso.</a:t>
                </a:r>
                <a:r>
                  <a:rPr lang="es-CO" sz="600" dirty="0" smtClean="0">
                    <a:latin typeface="Fira Sans" panose="020B0604020202020204" charset="0"/>
                  </a:rPr>
                  <a:t>.</a:t>
                </a:r>
                <a:endParaRPr sz="600" dirty="0">
                  <a:latin typeface="Fira Sans" panose="020B0604020202020204" charset="0"/>
                  <a:ea typeface="Fira Sans"/>
                  <a:cs typeface="Fira Sans"/>
                  <a:sym typeface="Fira Sans"/>
                </a:endParaRPr>
              </a:p>
            </p:txBody>
          </p:sp>
        </p:grpSp>
      </p:grpSp>
      <p:pic>
        <p:nvPicPr>
          <p:cNvPr id="2050" name="Picture 2" descr="Hombre de negocios sentado y pensando en el trabajo en el escritorio de  oficina. | Foto Grat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3" r="17090"/>
          <a:stretch/>
        </p:blipFill>
        <p:spPr bwMode="auto">
          <a:xfrm>
            <a:off x="4136343" y="2535868"/>
            <a:ext cx="856470" cy="74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712527" y="2094697"/>
            <a:ext cx="2431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000" dirty="0" smtClean="0">
                <a:solidFill>
                  <a:srgbClr val="202124"/>
                </a:solidFill>
                <a:latin typeface="arial" panose="020B0604020202020204" pitchFamily="34" charset="0"/>
              </a:rPr>
              <a:t>Capacidad de lograr </a:t>
            </a:r>
            <a:r>
              <a:rPr lang="es-MX" sz="1000" dirty="0">
                <a:solidFill>
                  <a:srgbClr val="202124"/>
                </a:solidFill>
                <a:latin typeface="arial" panose="020B0604020202020204" pitchFamily="34" charset="0"/>
              </a:rPr>
              <a:t>la participación y el compromiso de todo el equipo para implementar </a:t>
            </a:r>
            <a:r>
              <a:rPr lang="es-MX" sz="1000" dirty="0" smtClean="0">
                <a:solidFill>
                  <a:srgbClr val="202124"/>
                </a:solidFill>
                <a:latin typeface="arial" panose="020B0604020202020204" pitchFamily="34" charset="0"/>
              </a:rPr>
              <a:t> acciones</a:t>
            </a:r>
            <a:r>
              <a:rPr lang="es-MX" sz="1000" dirty="0">
                <a:solidFill>
                  <a:srgbClr val="202124"/>
                </a:solidFill>
                <a:latin typeface="arial" panose="020B0604020202020204" pitchFamily="34" charset="0"/>
              </a:rPr>
              <a:t> </a:t>
            </a:r>
            <a:r>
              <a:rPr lang="es-MX" sz="1000" b="1" dirty="0">
                <a:solidFill>
                  <a:srgbClr val="202124"/>
                </a:solidFill>
                <a:latin typeface="Fira Sans" panose="020B0604020202020204" charset="0"/>
              </a:rPr>
              <a:t>estratégicas</a:t>
            </a:r>
            <a:r>
              <a:rPr lang="es-MX" sz="1000" dirty="0">
                <a:solidFill>
                  <a:srgbClr val="202124"/>
                </a:solidFill>
                <a:latin typeface="arial" panose="020B0604020202020204" pitchFamily="34" charset="0"/>
              </a:rPr>
              <a:t> que hagan sostenible la actividad de la organización.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3" name="Google Shape;6203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LA OCIG RECOMIENDA</a:t>
            </a:r>
            <a:endParaRPr dirty="0"/>
          </a:p>
        </p:txBody>
      </p:sp>
      <p:sp>
        <p:nvSpPr>
          <p:cNvPr id="6204" name="Google Shape;6204;p43"/>
          <p:cNvSpPr/>
          <p:nvPr/>
        </p:nvSpPr>
        <p:spPr>
          <a:xfrm>
            <a:off x="2709702" y="1312126"/>
            <a:ext cx="1798965" cy="1804183"/>
          </a:xfrm>
          <a:custGeom>
            <a:avLst/>
            <a:gdLst/>
            <a:ahLst/>
            <a:cxnLst/>
            <a:rect l="l" t="t" r="r" b="b"/>
            <a:pathLst>
              <a:path w="46389" h="61419" extrusionOk="0">
                <a:moveTo>
                  <a:pt x="6060" y="1"/>
                </a:moveTo>
                <a:cubicBezTo>
                  <a:pt x="3572" y="1"/>
                  <a:pt x="1750" y="110"/>
                  <a:pt x="1357" y="461"/>
                </a:cubicBezTo>
                <a:cubicBezTo>
                  <a:pt x="281" y="1279"/>
                  <a:pt x="539" y="8813"/>
                  <a:pt x="453" y="16347"/>
                </a:cubicBezTo>
                <a:cubicBezTo>
                  <a:pt x="367" y="23880"/>
                  <a:pt x="367" y="41897"/>
                  <a:pt x="453" y="45406"/>
                </a:cubicBezTo>
                <a:cubicBezTo>
                  <a:pt x="539" y="49001"/>
                  <a:pt x="1" y="59118"/>
                  <a:pt x="819" y="60388"/>
                </a:cubicBezTo>
                <a:cubicBezTo>
                  <a:pt x="1516" y="61284"/>
                  <a:pt x="7543" y="61387"/>
                  <a:pt x="11368" y="61387"/>
                </a:cubicBezTo>
                <a:cubicBezTo>
                  <a:pt x="12501" y="61387"/>
                  <a:pt x="13441" y="61378"/>
                  <a:pt x="13992" y="61378"/>
                </a:cubicBezTo>
                <a:cubicBezTo>
                  <a:pt x="15172" y="61378"/>
                  <a:pt x="17864" y="61418"/>
                  <a:pt x="20632" y="61418"/>
                </a:cubicBezTo>
                <a:cubicBezTo>
                  <a:pt x="23572" y="61418"/>
                  <a:pt x="26598" y="61373"/>
                  <a:pt x="27984" y="61184"/>
                </a:cubicBezTo>
                <a:cubicBezTo>
                  <a:pt x="28436" y="61141"/>
                  <a:pt x="29222" y="61119"/>
                  <a:pt x="30220" y="61119"/>
                </a:cubicBezTo>
                <a:cubicBezTo>
                  <a:pt x="31218" y="61119"/>
                  <a:pt x="32429" y="61141"/>
                  <a:pt x="33731" y="61184"/>
                </a:cubicBezTo>
                <a:cubicBezTo>
                  <a:pt x="38661" y="61184"/>
                  <a:pt x="44860" y="61184"/>
                  <a:pt x="45312" y="60474"/>
                </a:cubicBezTo>
                <a:cubicBezTo>
                  <a:pt x="46022" y="59311"/>
                  <a:pt x="45936" y="48635"/>
                  <a:pt x="45936" y="42629"/>
                </a:cubicBezTo>
                <a:cubicBezTo>
                  <a:pt x="45850" y="34643"/>
                  <a:pt x="46194" y="23601"/>
                  <a:pt x="46281" y="18047"/>
                </a:cubicBezTo>
                <a:cubicBezTo>
                  <a:pt x="46388" y="12407"/>
                  <a:pt x="46108" y="1193"/>
                  <a:pt x="45570" y="461"/>
                </a:cubicBezTo>
                <a:cubicBezTo>
                  <a:pt x="45314" y="134"/>
                  <a:pt x="42472" y="17"/>
                  <a:pt x="38906" y="17"/>
                </a:cubicBezTo>
                <a:cubicBezTo>
                  <a:pt x="33785" y="17"/>
                  <a:pt x="27172" y="258"/>
                  <a:pt x="24583" y="461"/>
                </a:cubicBezTo>
                <a:cubicBezTo>
                  <a:pt x="24243" y="482"/>
                  <a:pt x="23817" y="492"/>
                  <a:pt x="23320" y="492"/>
                </a:cubicBezTo>
                <a:cubicBezTo>
                  <a:pt x="21333" y="492"/>
                  <a:pt x="18220" y="340"/>
                  <a:pt x="14983" y="203"/>
                </a:cubicBezTo>
                <a:cubicBezTo>
                  <a:pt x="11856" y="115"/>
                  <a:pt x="8609" y="1"/>
                  <a:pt x="606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5" name="Google Shape;6205;p43"/>
          <p:cNvSpPr/>
          <p:nvPr/>
        </p:nvSpPr>
        <p:spPr>
          <a:xfrm>
            <a:off x="2690652" y="1312126"/>
            <a:ext cx="1798965" cy="1804183"/>
          </a:xfrm>
          <a:custGeom>
            <a:avLst/>
            <a:gdLst/>
            <a:ahLst/>
            <a:cxnLst/>
            <a:rect l="l" t="t" r="r" b="b"/>
            <a:pathLst>
              <a:path w="46389" h="61419" extrusionOk="0">
                <a:moveTo>
                  <a:pt x="6060" y="1"/>
                </a:moveTo>
                <a:cubicBezTo>
                  <a:pt x="3572" y="1"/>
                  <a:pt x="1750" y="110"/>
                  <a:pt x="1357" y="461"/>
                </a:cubicBezTo>
                <a:cubicBezTo>
                  <a:pt x="281" y="1279"/>
                  <a:pt x="539" y="8813"/>
                  <a:pt x="453" y="16347"/>
                </a:cubicBezTo>
                <a:cubicBezTo>
                  <a:pt x="367" y="23880"/>
                  <a:pt x="367" y="41897"/>
                  <a:pt x="453" y="45406"/>
                </a:cubicBezTo>
                <a:cubicBezTo>
                  <a:pt x="539" y="49001"/>
                  <a:pt x="1" y="59118"/>
                  <a:pt x="819" y="60388"/>
                </a:cubicBezTo>
                <a:cubicBezTo>
                  <a:pt x="1516" y="61284"/>
                  <a:pt x="7543" y="61387"/>
                  <a:pt x="11368" y="61387"/>
                </a:cubicBezTo>
                <a:cubicBezTo>
                  <a:pt x="12501" y="61387"/>
                  <a:pt x="13441" y="61378"/>
                  <a:pt x="13992" y="61378"/>
                </a:cubicBezTo>
                <a:cubicBezTo>
                  <a:pt x="15172" y="61378"/>
                  <a:pt x="17864" y="61418"/>
                  <a:pt x="20632" y="61418"/>
                </a:cubicBezTo>
                <a:cubicBezTo>
                  <a:pt x="23572" y="61418"/>
                  <a:pt x="26598" y="61373"/>
                  <a:pt x="27984" y="61184"/>
                </a:cubicBezTo>
                <a:cubicBezTo>
                  <a:pt x="28436" y="61141"/>
                  <a:pt x="29222" y="61119"/>
                  <a:pt x="30220" y="61119"/>
                </a:cubicBezTo>
                <a:cubicBezTo>
                  <a:pt x="31218" y="61119"/>
                  <a:pt x="32429" y="61141"/>
                  <a:pt x="33731" y="61184"/>
                </a:cubicBezTo>
                <a:cubicBezTo>
                  <a:pt x="38661" y="61184"/>
                  <a:pt x="44860" y="61184"/>
                  <a:pt x="45312" y="60474"/>
                </a:cubicBezTo>
                <a:cubicBezTo>
                  <a:pt x="46022" y="59311"/>
                  <a:pt x="45936" y="48635"/>
                  <a:pt x="45936" y="42629"/>
                </a:cubicBezTo>
                <a:cubicBezTo>
                  <a:pt x="45850" y="34643"/>
                  <a:pt x="46194" y="23601"/>
                  <a:pt x="46281" y="18047"/>
                </a:cubicBezTo>
                <a:cubicBezTo>
                  <a:pt x="46388" y="12407"/>
                  <a:pt x="46108" y="1193"/>
                  <a:pt x="45570" y="461"/>
                </a:cubicBezTo>
                <a:cubicBezTo>
                  <a:pt x="45314" y="134"/>
                  <a:pt x="42472" y="17"/>
                  <a:pt x="38906" y="17"/>
                </a:cubicBezTo>
                <a:cubicBezTo>
                  <a:pt x="33785" y="17"/>
                  <a:pt x="27172" y="258"/>
                  <a:pt x="24583" y="461"/>
                </a:cubicBezTo>
                <a:cubicBezTo>
                  <a:pt x="24243" y="482"/>
                  <a:pt x="23817" y="492"/>
                  <a:pt x="23320" y="492"/>
                </a:cubicBezTo>
                <a:cubicBezTo>
                  <a:pt x="21333" y="492"/>
                  <a:pt x="18220" y="340"/>
                  <a:pt x="14983" y="203"/>
                </a:cubicBezTo>
                <a:cubicBezTo>
                  <a:pt x="11856" y="115"/>
                  <a:pt x="8609" y="1"/>
                  <a:pt x="6060" y="1"/>
                </a:cubicBezTo>
                <a:close/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8" name="Google Shape;6208;p43"/>
          <p:cNvSpPr txBox="1"/>
          <p:nvPr/>
        </p:nvSpPr>
        <p:spPr>
          <a:xfrm>
            <a:off x="2770658" y="1593362"/>
            <a:ext cx="1632600" cy="10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-CO" sz="1200" dirty="0">
                <a:latin typeface="Fira Sans" panose="020B0604020202020204" charset="0"/>
              </a:rPr>
              <a:t>Realizar la contestación a las peticiones encomendadas a cada área en los términos de ley </a:t>
            </a:r>
            <a:endParaRPr lang="en-US" sz="1200" dirty="0">
              <a:latin typeface="Fira Sans" panose="020B0604020202020204" charset="0"/>
            </a:endParaRPr>
          </a:p>
        </p:txBody>
      </p:sp>
      <p:grpSp>
        <p:nvGrpSpPr>
          <p:cNvPr id="6209" name="Google Shape;6209;p43"/>
          <p:cNvGrpSpPr/>
          <p:nvPr/>
        </p:nvGrpSpPr>
        <p:grpSpPr>
          <a:xfrm>
            <a:off x="2690652" y="3371677"/>
            <a:ext cx="1818015" cy="1337245"/>
            <a:chOff x="2757450" y="3371677"/>
            <a:chExt cx="1818015" cy="1337245"/>
          </a:xfrm>
        </p:grpSpPr>
        <p:sp>
          <p:nvSpPr>
            <p:cNvPr id="6210" name="Google Shape;6210;p43"/>
            <p:cNvSpPr/>
            <p:nvPr/>
          </p:nvSpPr>
          <p:spPr>
            <a:xfrm>
              <a:off x="2776500" y="3371677"/>
              <a:ext cx="1798965" cy="1337245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solidFill>
              <a:srgbClr val="C787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43"/>
            <p:cNvSpPr/>
            <p:nvPr/>
          </p:nvSpPr>
          <p:spPr>
            <a:xfrm>
              <a:off x="2757450" y="3371677"/>
              <a:ext cx="1798965" cy="1337245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12" name="Google Shape;6212;p43"/>
            <p:cNvGrpSpPr/>
            <p:nvPr/>
          </p:nvGrpSpPr>
          <p:grpSpPr>
            <a:xfrm>
              <a:off x="2830458" y="3415458"/>
              <a:ext cx="1639598" cy="443400"/>
              <a:chOff x="2830458" y="3415458"/>
              <a:chExt cx="1639598" cy="443400"/>
            </a:xfrm>
          </p:grpSpPr>
          <p:sp>
            <p:nvSpPr>
              <p:cNvPr id="6213" name="Google Shape;6213;p43"/>
              <p:cNvSpPr txBox="1"/>
              <p:nvPr/>
            </p:nvSpPr>
            <p:spPr>
              <a:xfrm>
                <a:off x="2837456" y="3429258"/>
                <a:ext cx="1632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6214" name="Google Shape;6214;p43"/>
              <p:cNvSpPr txBox="1"/>
              <p:nvPr/>
            </p:nvSpPr>
            <p:spPr>
              <a:xfrm>
                <a:off x="2830458" y="3415458"/>
                <a:ext cx="1632600" cy="34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/>
                <a:r>
                  <a:rPr lang="es-MX" sz="1200" dirty="0">
                    <a:latin typeface="Fira Sans" panose="020B0604020202020204" charset="0"/>
                  </a:rPr>
                  <a:t>Asistir a los espacios virtuales de fortalecimiento institucional que brindan otras dependencias.</a:t>
                </a:r>
                <a:endParaRPr lang="en-US" sz="1200" dirty="0">
                  <a:latin typeface="Fira Sans" panose="020B0604020202020204" charset="0"/>
                </a:endParaRPr>
              </a:p>
            </p:txBody>
          </p:sp>
        </p:grpSp>
      </p:grpSp>
      <p:grpSp>
        <p:nvGrpSpPr>
          <p:cNvPr id="6229" name="Google Shape;6229;p43"/>
          <p:cNvGrpSpPr/>
          <p:nvPr/>
        </p:nvGrpSpPr>
        <p:grpSpPr>
          <a:xfrm>
            <a:off x="6805958" y="1328432"/>
            <a:ext cx="1810913" cy="1804183"/>
            <a:chOff x="6805958" y="1328432"/>
            <a:chExt cx="1810913" cy="1804183"/>
          </a:xfrm>
        </p:grpSpPr>
        <p:sp>
          <p:nvSpPr>
            <p:cNvPr id="6230" name="Google Shape;6230;p43"/>
            <p:cNvSpPr/>
            <p:nvPr/>
          </p:nvSpPr>
          <p:spPr>
            <a:xfrm>
              <a:off x="6817906" y="1328432"/>
              <a:ext cx="1798965" cy="1804183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43"/>
            <p:cNvSpPr/>
            <p:nvPr/>
          </p:nvSpPr>
          <p:spPr>
            <a:xfrm>
              <a:off x="6805958" y="1328432"/>
              <a:ext cx="1798965" cy="1804183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32" name="Google Shape;6232;p43"/>
            <p:cNvGrpSpPr/>
            <p:nvPr/>
          </p:nvGrpSpPr>
          <p:grpSpPr>
            <a:xfrm>
              <a:off x="6889138" y="1453658"/>
              <a:ext cx="1644543" cy="1309710"/>
              <a:chOff x="6889138" y="1453658"/>
              <a:chExt cx="1644543" cy="1309710"/>
            </a:xfrm>
          </p:grpSpPr>
          <p:sp>
            <p:nvSpPr>
              <p:cNvPr id="6233" name="Google Shape;6233;p43"/>
              <p:cNvSpPr txBox="1"/>
              <p:nvPr/>
            </p:nvSpPr>
            <p:spPr>
              <a:xfrm>
                <a:off x="6901081" y="1453658"/>
                <a:ext cx="1632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s-CO" sz="1700" dirty="0" smtClean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6234" name="Google Shape;6234;p43"/>
              <p:cNvSpPr txBox="1"/>
              <p:nvPr/>
            </p:nvSpPr>
            <p:spPr>
              <a:xfrm>
                <a:off x="6889138" y="1709168"/>
                <a:ext cx="1632600" cy="105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/>
                <a:r>
                  <a:rPr lang="es-CO" sz="1200" dirty="0">
                    <a:latin typeface="Fira Sans" panose="020B0604020202020204" charset="0"/>
                  </a:rPr>
                  <a:t>Prevenir los riesgos que se puedan presentar en los procesos de cada área.</a:t>
                </a:r>
                <a:endParaRPr lang="en-US" sz="1200" dirty="0">
                  <a:latin typeface="Fira Sans" panose="020B0604020202020204" charset="0"/>
                </a:endParaRPr>
              </a:p>
            </p:txBody>
          </p:sp>
        </p:grpSp>
      </p:grpSp>
      <p:grpSp>
        <p:nvGrpSpPr>
          <p:cNvPr id="6235" name="Google Shape;6235;p43"/>
          <p:cNvGrpSpPr/>
          <p:nvPr/>
        </p:nvGrpSpPr>
        <p:grpSpPr>
          <a:xfrm>
            <a:off x="6805956" y="3371677"/>
            <a:ext cx="1818016" cy="1359285"/>
            <a:chOff x="6805956" y="3371677"/>
            <a:chExt cx="1818016" cy="1359285"/>
          </a:xfrm>
        </p:grpSpPr>
        <p:sp>
          <p:nvSpPr>
            <p:cNvPr id="6236" name="Google Shape;6236;p43"/>
            <p:cNvSpPr/>
            <p:nvPr/>
          </p:nvSpPr>
          <p:spPr>
            <a:xfrm>
              <a:off x="6825007" y="3393717"/>
              <a:ext cx="1798965" cy="1337245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43"/>
            <p:cNvSpPr/>
            <p:nvPr/>
          </p:nvSpPr>
          <p:spPr>
            <a:xfrm>
              <a:off x="6805956" y="3393717"/>
              <a:ext cx="1798965" cy="1337245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38" name="Google Shape;6238;p43"/>
            <p:cNvGrpSpPr/>
            <p:nvPr/>
          </p:nvGrpSpPr>
          <p:grpSpPr>
            <a:xfrm>
              <a:off x="6901081" y="3371677"/>
              <a:ext cx="1638952" cy="487181"/>
              <a:chOff x="6901081" y="3371677"/>
              <a:chExt cx="1638952" cy="487181"/>
            </a:xfrm>
          </p:grpSpPr>
          <p:sp>
            <p:nvSpPr>
              <p:cNvPr id="6239" name="Google Shape;6239;p43"/>
              <p:cNvSpPr txBox="1"/>
              <p:nvPr/>
            </p:nvSpPr>
            <p:spPr>
              <a:xfrm>
                <a:off x="6907433" y="3429258"/>
                <a:ext cx="1632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6240" name="Google Shape;6240;p43"/>
              <p:cNvSpPr txBox="1"/>
              <p:nvPr/>
            </p:nvSpPr>
            <p:spPr>
              <a:xfrm>
                <a:off x="6901081" y="3371677"/>
                <a:ext cx="1632600" cy="34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/>
                <a:r>
                  <a:rPr lang="es-MX" sz="1200" dirty="0">
                    <a:latin typeface="Fira Sans" panose="020B0604020202020204" charset="0"/>
                  </a:rPr>
                  <a:t>Contribuir con nuestro compromiso laboral en el desarrollo institucional de la Universidad de los Llanos.</a:t>
                </a:r>
                <a:endParaRPr lang="en-US" sz="1200" dirty="0">
                  <a:latin typeface="Fira Sans" panose="020B0604020202020204" charset="0"/>
                </a:endParaRPr>
              </a:p>
            </p:txBody>
          </p:sp>
        </p:grpSp>
        <p:grpSp>
          <p:nvGrpSpPr>
            <p:cNvPr id="6241" name="Google Shape;6241;p43"/>
            <p:cNvGrpSpPr/>
            <p:nvPr/>
          </p:nvGrpSpPr>
          <p:grpSpPr>
            <a:xfrm>
              <a:off x="8090013" y="4309081"/>
              <a:ext cx="73200" cy="28025"/>
              <a:chOff x="8078064" y="4287213"/>
              <a:chExt cx="73200" cy="28025"/>
            </a:xfrm>
          </p:grpSpPr>
          <p:sp>
            <p:nvSpPr>
              <p:cNvPr id="6252" name="Google Shape;6252;p43"/>
              <p:cNvSpPr/>
              <p:nvPr/>
            </p:nvSpPr>
            <p:spPr>
              <a:xfrm>
                <a:off x="8078064" y="4287213"/>
                <a:ext cx="1235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94" h="374" extrusionOk="0">
                    <a:moveTo>
                      <a:pt x="254" y="0"/>
                    </a:moveTo>
                    <a:cubicBezTo>
                      <a:pt x="0" y="0"/>
                      <a:pt x="0" y="374"/>
                      <a:pt x="254" y="374"/>
                    </a:cubicBezTo>
                    <a:cubicBezTo>
                      <a:pt x="493" y="374"/>
                      <a:pt x="493" y="0"/>
                      <a:pt x="2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5" name="Google Shape;6255;p43"/>
              <p:cNvSpPr/>
              <p:nvPr/>
            </p:nvSpPr>
            <p:spPr>
              <a:xfrm>
                <a:off x="8140414" y="4305888"/>
                <a:ext cx="10850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74" extrusionOk="0">
                    <a:moveTo>
                      <a:pt x="180" y="0"/>
                    </a:moveTo>
                    <a:cubicBezTo>
                      <a:pt x="1" y="0"/>
                      <a:pt x="1" y="374"/>
                      <a:pt x="180" y="374"/>
                    </a:cubicBezTo>
                    <a:cubicBezTo>
                      <a:pt x="434" y="374"/>
                      <a:pt x="434" y="0"/>
                      <a:pt x="1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264" name="Google Shape;6264;p43"/>
          <p:cNvGrpSpPr/>
          <p:nvPr/>
        </p:nvGrpSpPr>
        <p:grpSpPr>
          <a:xfrm>
            <a:off x="4748305" y="1328432"/>
            <a:ext cx="1818015" cy="1804183"/>
            <a:chOff x="4748554" y="1328432"/>
            <a:chExt cx="1818015" cy="1804183"/>
          </a:xfrm>
        </p:grpSpPr>
        <p:sp>
          <p:nvSpPr>
            <p:cNvPr id="6265" name="Google Shape;6265;p43"/>
            <p:cNvSpPr/>
            <p:nvPr/>
          </p:nvSpPr>
          <p:spPr>
            <a:xfrm>
              <a:off x="4767604" y="1328432"/>
              <a:ext cx="1798965" cy="1804183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43"/>
            <p:cNvSpPr/>
            <p:nvPr/>
          </p:nvSpPr>
          <p:spPr>
            <a:xfrm>
              <a:off x="4748554" y="1328432"/>
              <a:ext cx="1798965" cy="1804183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67" name="Google Shape;6267;p43"/>
            <p:cNvGrpSpPr/>
            <p:nvPr/>
          </p:nvGrpSpPr>
          <p:grpSpPr>
            <a:xfrm>
              <a:off x="4807566" y="1453658"/>
              <a:ext cx="1656767" cy="1368524"/>
              <a:chOff x="4826616" y="1453658"/>
              <a:chExt cx="1656767" cy="1368524"/>
            </a:xfrm>
          </p:grpSpPr>
          <p:sp>
            <p:nvSpPr>
              <p:cNvPr id="6268" name="Google Shape;6268;p43"/>
              <p:cNvSpPr txBox="1"/>
              <p:nvPr/>
            </p:nvSpPr>
            <p:spPr>
              <a:xfrm>
                <a:off x="4850783" y="1453658"/>
                <a:ext cx="1632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6269" name="Google Shape;6269;p43"/>
              <p:cNvSpPr txBox="1"/>
              <p:nvPr/>
            </p:nvSpPr>
            <p:spPr>
              <a:xfrm>
                <a:off x="4826616" y="1739182"/>
                <a:ext cx="1632600" cy="10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/>
                <a:r>
                  <a:rPr lang="es-CO" sz="1200" dirty="0">
                    <a:latin typeface="Fira Sans" panose="020B0604020202020204" charset="0"/>
                  </a:rPr>
                  <a:t>Mantener el autocontrol en nuestro rol de trabajador </a:t>
                </a:r>
                <a:r>
                  <a:rPr lang="es-CO" sz="1200" dirty="0" err="1">
                    <a:latin typeface="Fira Sans" panose="020B0604020202020204" charset="0"/>
                  </a:rPr>
                  <a:t>Unillanista</a:t>
                </a:r>
                <a:r>
                  <a:rPr lang="es-CO" sz="1200" dirty="0">
                    <a:latin typeface="Fira Sans" panose="020B0604020202020204" charset="0"/>
                  </a:rPr>
                  <a:t>.</a:t>
                </a:r>
                <a:endParaRPr lang="en-US" sz="1200" dirty="0">
                  <a:latin typeface="Fira Sans" panose="020B0604020202020204" charset="0"/>
                </a:endParaRPr>
              </a:p>
            </p:txBody>
          </p:sp>
        </p:grpSp>
      </p:grpSp>
      <p:grpSp>
        <p:nvGrpSpPr>
          <p:cNvPr id="6270" name="Google Shape;6270;p43"/>
          <p:cNvGrpSpPr/>
          <p:nvPr/>
        </p:nvGrpSpPr>
        <p:grpSpPr>
          <a:xfrm>
            <a:off x="4748304" y="3393717"/>
            <a:ext cx="1818015" cy="1337245"/>
            <a:chOff x="4748553" y="3393717"/>
            <a:chExt cx="1818015" cy="1337245"/>
          </a:xfrm>
        </p:grpSpPr>
        <p:sp>
          <p:nvSpPr>
            <p:cNvPr id="6271" name="Google Shape;6271;p43"/>
            <p:cNvSpPr/>
            <p:nvPr/>
          </p:nvSpPr>
          <p:spPr>
            <a:xfrm>
              <a:off x="4767603" y="3393717"/>
              <a:ext cx="1798965" cy="1337245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43"/>
            <p:cNvSpPr/>
            <p:nvPr/>
          </p:nvSpPr>
          <p:spPr>
            <a:xfrm>
              <a:off x="4748553" y="3393717"/>
              <a:ext cx="1798965" cy="1337245"/>
            </a:xfrm>
            <a:custGeom>
              <a:avLst/>
              <a:gdLst/>
              <a:ahLst/>
              <a:cxnLst/>
              <a:rect l="l" t="t" r="r" b="b"/>
              <a:pathLst>
                <a:path w="46389" h="61419" extrusionOk="0">
                  <a:moveTo>
                    <a:pt x="6060" y="1"/>
                  </a:moveTo>
                  <a:cubicBezTo>
                    <a:pt x="3572" y="1"/>
                    <a:pt x="1750" y="110"/>
                    <a:pt x="1357" y="461"/>
                  </a:cubicBezTo>
                  <a:cubicBezTo>
                    <a:pt x="281" y="1279"/>
                    <a:pt x="539" y="8813"/>
                    <a:pt x="453" y="16347"/>
                  </a:cubicBezTo>
                  <a:cubicBezTo>
                    <a:pt x="367" y="23880"/>
                    <a:pt x="367" y="41897"/>
                    <a:pt x="453" y="45406"/>
                  </a:cubicBezTo>
                  <a:cubicBezTo>
                    <a:pt x="539" y="49001"/>
                    <a:pt x="1" y="59118"/>
                    <a:pt x="819" y="60388"/>
                  </a:cubicBezTo>
                  <a:cubicBezTo>
                    <a:pt x="1516" y="61284"/>
                    <a:pt x="7543" y="61387"/>
                    <a:pt x="11368" y="61387"/>
                  </a:cubicBezTo>
                  <a:cubicBezTo>
                    <a:pt x="12501" y="61387"/>
                    <a:pt x="13441" y="61378"/>
                    <a:pt x="13992" y="61378"/>
                  </a:cubicBezTo>
                  <a:cubicBezTo>
                    <a:pt x="15172" y="61378"/>
                    <a:pt x="17864" y="61418"/>
                    <a:pt x="20632" y="61418"/>
                  </a:cubicBezTo>
                  <a:cubicBezTo>
                    <a:pt x="23572" y="61418"/>
                    <a:pt x="26598" y="61373"/>
                    <a:pt x="27984" y="61184"/>
                  </a:cubicBezTo>
                  <a:cubicBezTo>
                    <a:pt x="28436" y="61141"/>
                    <a:pt x="29222" y="61119"/>
                    <a:pt x="30220" y="61119"/>
                  </a:cubicBezTo>
                  <a:cubicBezTo>
                    <a:pt x="31218" y="61119"/>
                    <a:pt x="32429" y="61141"/>
                    <a:pt x="33731" y="61184"/>
                  </a:cubicBezTo>
                  <a:cubicBezTo>
                    <a:pt x="38661" y="61184"/>
                    <a:pt x="44860" y="61184"/>
                    <a:pt x="45312" y="60474"/>
                  </a:cubicBezTo>
                  <a:cubicBezTo>
                    <a:pt x="46022" y="59311"/>
                    <a:pt x="45936" y="48635"/>
                    <a:pt x="45936" y="42629"/>
                  </a:cubicBezTo>
                  <a:cubicBezTo>
                    <a:pt x="45850" y="34643"/>
                    <a:pt x="46194" y="23601"/>
                    <a:pt x="46281" y="18047"/>
                  </a:cubicBezTo>
                  <a:cubicBezTo>
                    <a:pt x="46388" y="12407"/>
                    <a:pt x="46108" y="1193"/>
                    <a:pt x="45570" y="461"/>
                  </a:cubicBezTo>
                  <a:cubicBezTo>
                    <a:pt x="45314" y="134"/>
                    <a:pt x="42472" y="17"/>
                    <a:pt x="38906" y="17"/>
                  </a:cubicBezTo>
                  <a:cubicBezTo>
                    <a:pt x="33785" y="17"/>
                    <a:pt x="27172" y="258"/>
                    <a:pt x="24583" y="461"/>
                  </a:cubicBezTo>
                  <a:cubicBezTo>
                    <a:pt x="24243" y="482"/>
                    <a:pt x="23817" y="492"/>
                    <a:pt x="23320" y="492"/>
                  </a:cubicBezTo>
                  <a:cubicBezTo>
                    <a:pt x="21333" y="492"/>
                    <a:pt x="18220" y="340"/>
                    <a:pt x="14983" y="203"/>
                  </a:cubicBezTo>
                  <a:cubicBezTo>
                    <a:pt x="11856" y="115"/>
                    <a:pt x="8609" y="1"/>
                    <a:pt x="6060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73" name="Google Shape;6273;p43"/>
            <p:cNvGrpSpPr/>
            <p:nvPr/>
          </p:nvGrpSpPr>
          <p:grpSpPr>
            <a:xfrm>
              <a:off x="4847231" y="3421015"/>
              <a:ext cx="1651650" cy="681222"/>
              <a:chOff x="4847231" y="3421015"/>
              <a:chExt cx="1651650" cy="681222"/>
            </a:xfrm>
          </p:grpSpPr>
          <p:sp>
            <p:nvSpPr>
              <p:cNvPr id="6274" name="Google Shape;6274;p43"/>
              <p:cNvSpPr txBox="1"/>
              <p:nvPr/>
            </p:nvSpPr>
            <p:spPr>
              <a:xfrm>
                <a:off x="4847231" y="3429258"/>
                <a:ext cx="1632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700" dirty="0">
                  <a:solidFill>
                    <a:schemeClr val="dk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6275" name="Google Shape;6275;p43"/>
              <p:cNvSpPr txBox="1"/>
              <p:nvPr/>
            </p:nvSpPr>
            <p:spPr>
              <a:xfrm>
                <a:off x="4866281" y="3421015"/>
                <a:ext cx="1632600" cy="6812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/>
                <a:r>
                  <a:rPr lang="es-MX" sz="1200" dirty="0">
                    <a:latin typeface="Fira Sans" panose="020B0604020202020204" charset="0"/>
                  </a:rPr>
                  <a:t>Presentar resultados bajo los criterios pactados.</a:t>
                </a:r>
                <a:endParaRPr lang="en-US" sz="1200" dirty="0">
                  <a:latin typeface="Fira Sans" panose="020B0604020202020204" charset="0"/>
                </a:endParaRPr>
              </a:p>
            </p:txBody>
          </p:sp>
        </p:grpSp>
        <p:grpSp>
          <p:nvGrpSpPr>
            <p:cNvPr id="6276" name="Google Shape;6276;p43"/>
            <p:cNvGrpSpPr/>
            <p:nvPr/>
          </p:nvGrpSpPr>
          <p:grpSpPr>
            <a:xfrm>
              <a:off x="5099770" y="4414269"/>
              <a:ext cx="1127522" cy="150797"/>
              <a:chOff x="5141430" y="4404744"/>
              <a:chExt cx="1127522" cy="150797"/>
            </a:xfrm>
          </p:grpSpPr>
          <p:grpSp>
            <p:nvGrpSpPr>
              <p:cNvPr id="6277" name="Google Shape;6277;p43"/>
              <p:cNvGrpSpPr/>
              <p:nvPr/>
            </p:nvGrpSpPr>
            <p:grpSpPr>
              <a:xfrm>
                <a:off x="5479440" y="4416112"/>
                <a:ext cx="789512" cy="89404"/>
                <a:chOff x="5479440" y="4416112"/>
                <a:chExt cx="789512" cy="89404"/>
              </a:xfrm>
            </p:grpSpPr>
            <p:sp>
              <p:nvSpPr>
                <p:cNvPr id="6278" name="Google Shape;6278;p43"/>
                <p:cNvSpPr/>
                <p:nvPr/>
              </p:nvSpPr>
              <p:spPr>
                <a:xfrm>
                  <a:off x="5479440" y="4416112"/>
                  <a:ext cx="92815" cy="89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8" h="4612" extrusionOk="0">
                      <a:moveTo>
                        <a:pt x="2382" y="0"/>
                      </a:moveTo>
                      <a:lnTo>
                        <a:pt x="1655" y="1579"/>
                      </a:lnTo>
                      <a:lnTo>
                        <a:pt x="1" y="1780"/>
                      </a:lnTo>
                      <a:lnTo>
                        <a:pt x="1254" y="2933"/>
                      </a:lnTo>
                      <a:lnTo>
                        <a:pt x="928" y="4612"/>
                      </a:lnTo>
                      <a:lnTo>
                        <a:pt x="2382" y="3885"/>
                      </a:lnTo>
                      <a:lnTo>
                        <a:pt x="3961" y="4612"/>
                      </a:lnTo>
                      <a:lnTo>
                        <a:pt x="3961" y="4612"/>
                      </a:lnTo>
                      <a:lnTo>
                        <a:pt x="3635" y="2933"/>
                      </a:lnTo>
                      <a:lnTo>
                        <a:pt x="4788" y="1780"/>
                      </a:lnTo>
                      <a:lnTo>
                        <a:pt x="3134" y="1579"/>
                      </a:lnTo>
                      <a:lnTo>
                        <a:pt x="2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9" name="Google Shape;6279;p43"/>
                <p:cNvSpPr/>
                <p:nvPr/>
              </p:nvSpPr>
              <p:spPr>
                <a:xfrm>
                  <a:off x="5618876" y="4416112"/>
                  <a:ext cx="93300" cy="89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612" extrusionOk="0">
                      <a:moveTo>
                        <a:pt x="2407" y="0"/>
                      </a:moveTo>
                      <a:lnTo>
                        <a:pt x="1680" y="1579"/>
                      </a:lnTo>
                      <a:lnTo>
                        <a:pt x="1" y="1780"/>
                      </a:lnTo>
                      <a:lnTo>
                        <a:pt x="1254" y="2933"/>
                      </a:lnTo>
                      <a:lnTo>
                        <a:pt x="953" y="4612"/>
                      </a:lnTo>
                      <a:lnTo>
                        <a:pt x="2407" y="3885"/>
                      </a:lnTo>
                      <a:lnTo>
                        <a:pt x="3861" y="4612"/>
                      </a:lnTo>
                      <a:lnTo>
                        <a:pt x="3560" y="2933"/>
                      </a:lnTo>
                      <a:lnTo>
                        <a:pt x="4813" y="1780"/>
                      </a:lnTo>
                      <a:lnTo>
                        <a:pt x="3134" y="1579"/>
                      </a:lnTo>
                      <a:lnTo>
                        <a:pt x="240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0" name="Google Shape;6280;p43"/>
                <p:cNvSpPr/>
                <p:nvPr/>
              </p:nvSpPr>
              <p:spPr>
                <a:xfrm>
                  <a:off x="5758797" y="4416112"/>
                  <a:ext cx="92815" cy="89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8" h="4612" extrusionOk="0">
                      <a:moveTo>
                        <a:pt x="2382" y="0"/>
                      </a:moveTo>
                      <a:lnTo>
                        <a:pt x="1655" y="1579"/>
                      </a:lnTo>
                      <a:lnTo>
                        <a:pt x="1" y="1780"/>
                      </a:lnTo>
                      <a:lnTo>
                        <a:pt x="1129" y="2933"/>
                      </a:lnTo>
                      <a:lnTo>
                        <a:pt x="928" y="4612"/>
                      </a:lnTo>
                      <a:lnTo>
                        <a:pt x="2382" y="3885"/>
                      </a:lnTo>
                      <a:lnTo>
                        <a:pt x="3861" y="4612"/>
                      </a:lnTo>
                      <a:lnTo>
                        <a:pt x="3535" y="2933"/>
                      </a:lnTo>
                      <a:lnTo>
                        <a:pt x="4788" y="1780"/>
                      </a:lnTo>
                      <a:lnTo>
                        <a:pt x="3134" y="1579"/>
                      </a:lnTo>
                      <a:lnTo>
                        <a:pt x="2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1" name="Google Shape;6281;p43"/>
                <p:cNvSpPr/>
                <p:nvPr/>
              </p:nvSpPr>
              <p:spPr>
                <a:xfrm>
                  <a:off x="5896295" y="4416112"/>
                  <a:ext cx="93300" cy="89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612" extrusionOk="0">
                      <a:moveTo>
                        <a:pt x="2407" y="0"/>
                      </a:moveTo>
                      <a:lnTo>
                        <a:pt x="1680" y="1579"/>
                      </a:lnTo>
                      <a:lnTo>
                        <a:pt x="1" y="1780"/>
                      </a:lnTo>
                      <a:lnTo>
                        <a:pt x="1254" y="2933"/>
                      </a:lnTo>
                      <a:lnTo>
                        <a:pt x="928" y="4612"/>
                      </a:lnTo>
                      <a:lnTo>
                        <a:pt x="928" y="4612"/>
                      </a:lnTo>
                      <a:lnTo>
                        <a:pt x="2407" y="3885"/>
                      </a:lnTo>
                      <a:lnTo>
                        <a:pt x="3961" y="4612"/>
                      </a:lnTo>
                      <a:lnTo>
                        <a:pt x="3660" y="2933"/>
                      </a:lnTo>
                      <a:lnTo>
                        <a:pt x="4813" y="1780"/>
                      </a:lnTo>
                      <a:lnTo>
                        <a:pt x="3134" y="1579"/>
                      </a:lnTo>
                      <a:lnTo>
                        <a:pt x="240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2" name="Google Shape;6282;p43"/>
                <p:cNvSpPr/>
                <p:nvPr/>
              </p:nvSpPr>
              <p:spPr>
                <a:xfrm>
                  <a:off x="6035731" y="4416112"/>
                  <a:ext cx="93300" cy="89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612" extrusionOk="0">
                      <a:moveTo>
                        <a:pt x="2407" y="0"/>
                      </a:moveTo>
                      <a:lnTo>
                        <a:pt x="1680" y="1579"/>
                      </a:lnTo>
                      <a:lnTo>
                        <a:pt x="1" y="1780"/>
                      </a:lnTo>
                      <a:lnTo>
                        <a:pt x="1254" y="2933"/>
                      </a:lnTo>
                      <a:lnTo>
                        <a:pt x="953" y="4612"/>
                      </a:lnTo>
                      <a:lnTo>
                        <a:pt x="2407" y="3885"/>
                      </a:lnTo>
                      <a:lnTo>
                        <a:pt x="3886" y="4612"/>
                      </a:lnTo>
                      <a:lnTo>
                        <a:pt x="3560" y="2933"/>
                      </a:lnTo>
                      <a:lnTo>
                        <a:pt x="4813" y="1780"/>
                      </a:lnTo>
                      <a:lnTo>
                        <a:pt x="3134" y="1579"/>
                      </a:lnTo>
                      <a:lnTo>
                        <a:pt x="240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3" name="Google Shape;6283;p43"/>
                <p:cNvSpPr/>
                <p:nvPr/>
              </p:nvSpPr>
              <p:spPr>
                <a:xfrm>
                  <a:off x="6175652" y="4416112"/>
                  <a:ext cx="93300" cy="894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612" extrusionOk="0">
                      <a:moveTo>
                        <a:pt x="2407" y="0"/>
                      </a:moveTo>
                      <a:lnTo>
                        <a:pt x="1680" y="1579"/>
                      </a:lnTo>
                      <a:lnTo>
                        <a:pt x="1" y="1780"/>
                      </a:lnTo>
                      <a:lnTo>
                        <a:pt x="1154" y="2933"/>
                      </a:lnTo>
                      <a:lnTo>
                        <a:pt x="928" y="4612"/>
                      </a:lnTo>
                      <a:lnTo>
                        <a:pt x="928" y="4612"/>
                      </a:lnTo>
                      <a:lnTo>
                        <a:pt x="2407" y="3885"/>
                      </a:lnTo>
                      <a:lnTo>
                        <a:pt x="3861" y="4612"/>
                      </a:lnTo>
                      <a:lnTo>
                        <a:pt x="3560" y="2933"/>
                      </a:lnTo>
                      <a:lnTo>
                        <a:pt x="4813" y="1780"/>
                      </a:lnTo>
                      <a:lnTo>
                        <a:pt x="3134" y="1579"/>
                      </a:lnTo>
                      <a:lnTo>
                        <a:pt x="240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84" name="Google Shape;6284;p43"/>
              <p:cNvGrpSpPr/>
              <p:nvPr/>
            </p:nvGrpSpPr>
            <p:grpSpPr>
              <a:xfrm>
                <a:off x="5141430" y="4404744"/>
                <a:ext cx="203816" cy="150797"/>
                <a:chOff x="9637450" y="1214400"/>
                <a:chExt cx="388000" cy="286850"/>
              </a:xfrm>
            </p:grpSpPr>
            <p:sp>
              <p:nvSpPr>
                <p:cNvPr id="6285" name="Google Shape;6285;p43"/>
                <p:cNvSpPr/>
                <p:nvPr/>
              </p:nvSpPr>
              <p:spPr>
                <a:xfrm>
                  <a:off x="9883900" y="1223500"/>
                  <a:ext cx="134575" cy="15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3" h="6207" extrusionOk="0">
                      <a:moveTo>
                        <a:pt x="2338" y="0"/>
                      </a:moveTo>
                      <a:cubicBezTo>
                        <a:pt x="1933" y="0"/>
                        <a:pt x="1342" y="338"/>
                        <a:pt x="1077" y="540"/>
                      </a:cubicBezTo>
                      <a:cubicBezTo>
                        <a:pt x="733" y="799"/>
                        <a:pt x="108" y="1251"/>
                        <a:pt x="108" y="1509"/>
                      </a:cubicBezTo>
                      <a:cubicBezTo>
                        <a:pt x="1" y="1789"/>
                        <a:pt x="2519" y="5814"/>
                        <a:pt x="3057" y="6180"/>
                      </a:cubicBezTo>
                      <a:cubicBezTo>
                        <a:pt x="3076" y="6198"/>
                        <a:pt x="3105" y="6207"/>
                        <a:pt x="3144" y="6207"/>
                      </a:cubicBezTo>
                      <a:cubicBezTo>
                        <a:pt x="3470" y="6207"/>
                        <a:pt x="4441" y="5615"/>
                        <a:pt x="4672" y="5384"/>
                      </a:cubicBezTo>
                      <a:cubicBezTo>
                        <a:pt x="5038" y="5104"/>
                        <a:pt x="5382" y="4846"/>
                        <a:pt x="5296" y="4393"/>
                      </a:cubicBezTo>
                      <a:cubicBezTo>
                        <a:pt x="5210" y="3941"/>
                        <a:pt x="3423" y="1337"/>
                        <a:pt x="2691" y="175"/>
                      </a:cubicBezTo>
                      <a:cubicBezTo>
                        <a:pt x="2620" y="50"/>
                        <a:pt x="2493" y="0"/>
                        <a:pt x="233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6" name="Google Shape;6286;p43"/>
                <p:cNvSpPr/>
                <p:nvPr/>
              </p:nvSpPr>
              <p:spPr>
                <a:xfrm>
                  <a:off x="9725204" y="1279500"/>
                  <a:ext cx="203926" cy="190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57" h="7605" extrusionOk="0">
                      <a:moveTo>
                        <a:pt x="5272" y="1"/>
                      </a:moveTo>
                      <a:cubicBezTo>
                        <a:pt x="4648" y="259"/>
                        <a:pt x="2862" y="1422"/>
                        <a:pt x="2323" y="1788"/>
                      </a:cubicBezTo>
                      <a:cubicBezTo>
                        <a:pt x="1785" y="2240"/>
                        <a:pt x="429" y="3036"/>
                        <a:pt x="171" y="3230"/>
                      </a:cubicBezTo>
                      <a:cubicBezTo>
                        <a:pt x="16" y="3385"/>
                        <a:pt x="0" y="4343"/>
                        <a:pt x="1242" y="4343"/>
                      </a:cubicBezTo>
                      <a:cubicBezTo>
                        <a:pt x="1378" y="4343"/>
                        <a:pt x="1530" y="4332"/>
                        <a:pt x="1699" y="4306"/>
                      </a:cubicBezTo>
                      <a:lnTo>
                        <a:pt x="1699" y="4306"/>
                      </a:lnTo>
                      <a:cubicBezTo>
                        <a:pt x="795" y="4844"/>
                        <a:pt x="881" y="5641"/>
                        <a:pt x="1247" y="6093"/>
                      </a:cubicBezTo>
                      <a:cubicBezTo>
                        <a:pt x="1539" y="6440"/>
                        <a:pt x="1902" y="6599"/>
                        <a:pt x="2221" y="6599"/>
                      </a:cubicBezTo>
                      <a:cubicBezTo>
                        <a:pt x="2397" y="6599"/>
                        <a:pt x="2559" y="6550"/>
                        <a:pt x="2689" y="6459"/>
                      </a:cubicBezTo>
                      <a:lnTo>
                        <a:pt x="2689" y="6459"/>
                      </a:lnTo>
                      <a:cubicBezTo>
                        <a:pt x="2398" y="6888"/>
                        <a:pt x="2626" y="7604"/>
                        <a:pt x="3134" y="7604"/>
                      </a:cubicBezTo>
                      <a:cubicBezTo>
                        <a:pt x="3263" y="7604"/>
                        <a:pt x="3411" y="7558"/>
                        <a:pt x="3572" y="7449"/>
                      </a:cubicBezTo>
                      <a:cubicBezTo>
                        <a:pt x="4390" y="6911"/>
                        <a:pt x="5466" y="6265"/>
                        <a:pt x="6177" y="5834"/>
                      </a:cubicBezTo>
                      <a:cubicBezTo>
                        <a:pt x="6801" y="5468"/>
                        <a:pt x="7425" y="5102"/>
                        <a:pt x="8157" y="4564"/>
                      </a:cubicBezTo>
                      <a:lnTo>
                        <a:pt x="5272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7" name="Google Shape;6287;p43"/>
                <p:cNvSpPr/>
                <p:nvPr/>
              </p:nvSpPr>
              <p:spPr>
                <a:xfrm>
                  <a:off x="9877450" y="1214400"/>
                  <a:ext cx="148000" cy="1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20" h="6911" extrusionOk="0">
                      <a:moveTo>
                        <a:pt x="2605" y="711"/>
                      </a:moveTo>
                      <a:cubicBezTo>
                        <a:pt x="3057" y="1249"/>
                        <a:pt x="3681" y="2239"/>
                        <a:pt x="4219" y="3143"/>
                      </a:cubicBezTo>
                      <a:cubicBezTo>
                        <a:pt x="4478" y="3487"/>
                        <a:pt x="4758" y="3940"/>
                        <a:pt x="4930" y="4219"/>
                      </a:cubicBezTo>
                      <a:cubicBezTo>
                        <a:pt x="5016" y="4392"/>
                        <a:pt x="5102" y="4564"/>
                        <a:pt x="5102" y="4671"/>
                      </a:cubicBezTo>
                      <a:cubicBezTo>
                        <a:pt x="5210" y="4757"/>
                        <a:pt x="5210" y="4757"/>
                        <a:pt x="5210" y="4844"/>
                      </a:cubicBezTo>
                      <a:lnTo>
                        <a:pt x="5210" y="4930"/>
                      </a:lnTo>
                      <a:cubicBezTo>
                        <a:pt x="5210" y="5016"/>
                        <a:pt x="5102" y="5102"/>
                        <a:pt x="5016" y="5210"/>
                      </a:cubicBezTo>
                      <a:cubicBezTo>
                        <a:pt x="4930" y="5296"/>
                        <a:pt x="4844" y="5382"/>
                        <a:pt x="4671" y="5468"/>
                      </a:cubicBezTo>
                      <a:cubicBezTo>
                        <a:pt x="4671" y="5468"/>
                        <a:pt x="4564" y="5554"/>
                        <a:pt x="4392" y="5640"/>
                      </a:cubicBezTo>
                      <a:cubicBezTo>
                        <a:pt x="4219" y="5834"/>
                        <a:pt x="4026" y="5920"/>
                        <a:pt x="3767" y="6092"/>
                      </a:cubicBezTo>
                      <a:cubicBezTo>
                        <a:pt x="3681" y="6092"/>
                        <a:pt x="3595" y="6178"/>
                        <a:pt x="3488" y="6178"/>
                      </a:cubicBezTo>
                      <a:lnTo>
                        <a:pt x="3401" y="6178"/>
                      </a:lnTo>
                      <a:cubicBezTo>
                        <a:pt x="3315" y="6006"/>
                        <a:pt x="3057" y="5640"/>
                        <a:pt x="2691" y="5210"/>
                      </a:cubicBezTo>
                      <a:cubicBezTo>
                        <a:pt x="2239" y="4564"/>
                        <a:pt x="1787" y="3767"/>
                        <a:pt x="1335" y="3057"/>
                      </a:cubicBezTo>
                      <a:cubicBezTo>
                        <a:pt x="1163" y="2691"/>
                        <a:pt x="991" y="2411"/>
                        <a:pt x="797" y="2153"/>
                      </a:cubicBezTo>
                      <a:cubicBezTo>
                        <a:pt x="797" y="2075"/>
                        <a:pt x="726" y="1996"/>
                        <a:pt x="713" y="1902"/>
                      </a:cubicBezTo>
                      <a:lnTo>
                        <a:pt x="713" y="1902"/>
                      </a:lnTo>
                      <a:cubicBezTo>
                        <a:pt x="739" y="1885"/>
                        <a:pt x="768" y="1873"/>
                        <a:pt x="797" y="1873"/>
                      </a:cubicBezTo>
                      <a:cubicBezTo>
                        <a:pt x="904" y="1787"/>
                        <a:pt x="991" y="1615"/>
                        <a:pt x="1163" y="1529"/>
                      </a:cubicBezTo>
                      <a:cubicBezTo>
                        <a:pt x="1335" y="1443"/>
                        <a:pt x="1443" y="1249"/>
                        <a:pt x="1615" y="1163"/>
                      </a:cubicBezTo>
                      <a:cubicBezTo>
                        <a:pt x="1701" y="1077"/>
                        <a:pt x="1873" y="991"/>
                        <a:pt x="2153" y="904"/>
                      </a:cubicBezTo>
                      <a:cubicBezTo>
                        <a:pt x="2325" y="797"/>
                        <a:pt x="2519" y="711"/>
                        <a:pt x="2605" y="711"/>
                      </a:cubicBezTo>
                      <a:close/>
                      <a:moveTo>
                        <a:pt x="2605" y="0"/>
                      </a:moveTo>
                      <a:cubicBezTo>
                        <a:pt x="2325" y="0"/>
                        <a:pt x="2067" y="86"/>
                        <a:pt x="1787" y="259"/>
                      </a:cubicBezTo>
                      <a:cubicBezTo>
                        <a:pt x="1529" y="366"/>
                        <a:pt x="1335" y="539"/>
                        <a:pt x="1163" y="625"/>
                      </a:cubicBezTo>
                      <a:cubicBezTo>
                        <a:pt x="991" y="797"/>
                        <a:pt x="711" y="991"/>
                        <a:pt x="539" y="1163"/>
                      </a:cubicBezTo>
                      <a:cubicBezTo>
                        <a:pt x="366" y="1249"/>
                        <a:pt x="259" y="1335"/>
                        <a:pt x="173" y="1443"/>
                      </a:cubicBezTo>
                      <a:cubicBezTo>
                        <a:pt x="173" y="1443"/>
                        <a:pt x="87" y="1529"/>
                        <a:pt x="87" y="1615"/>
                      </a:cubicBezTo>
                      <a:cubicBezTo>
                        <a:pt x="0" y="1615"/>
                        <a:pt x="0" y="1701"/>
                        <a:pt x="0" y="1787"/>
                      </a:cubicBezTo>
                      <a:lnTo>
                        <a:pt x="0" y="1873"/>
                      </a:lnTo>
                      <a:lnTo>
                        <a:pt x="0" y="1981"/>
                      </a:lnTo>
                      <a:cubicBezTo>
                        <a:pt x="0" y="2067"/>
                        <a:pt x="0" y="2153"/>
                        <a:pt x="87" y="2153"/>
                      </a:cubicBezTo>
                      <a:cubicBezTo>
                        <a:pt x="173" y="2411"/>
                        <a:pt x="366" y="2777"/>
                        <a:pt x="625" y="3229"/>
                      </a:cubicBezTo>
                      <a:cubicBezTo>
                        <a:pt x="991" y="3940"/>
                        <a:pt x="1529" y="4757"/>
                        <a:pt x="1981" y="5382"/>
                      </a:cubicBezTo>
                      <a:cubicBezTo>
                        <a:pt x="2239" y="5748"/>
                        <a:pt x="2411" y="6092"/>
                        <a:pt x="2605" y="6286"/>
                      </a:cubicBezTo>
                      <a:cubicBezTo>
                        <a:pt x="2691" y="6458"/>
                        <a:pt x="2777" y="6544"/>
                        <a:pt x="2863" y="6630"/>
                      </a:cubicBezTo>
                      <a:cubicBezTo>
                        <a:pt x="2949" y="6716"/>
                        <a:pt x="2949" y="6824"/>
                        <a:pt x="3057" y="6824"/>
                      </a:cubicBezTo>
                      <a:cubicBezTo>
                        <a:pt x="3229" y="6910"/>
                        <a:pt x="3315" y="6910"/>
                        <a:pt x="3401" y="6910"/>
                      </a:cubicBezTo>
                      <a:lnTo>
                        <a:pt x="3681" y="6910"/>
                      </a:lnTo>
                      <a:cubicBezTo>
                        <a:pt x="3940" y="6824"/>
                        <a:pt x="4219" y="6630"/>
                        <a:pt x="4478" y="6458"/>
                      </a:cubicBezTo>
                      <a:cubicBezTo>
                        <a:pt x="4671" y="6372"/>
                        <a:pt x="4758" y="6286"/>
                        <a:pt x="4930" y="6178"/>
                      </a:cubicBezTo>
                      <a:cubicBezTo>
                        <a:pt x="5016" y="6092"/>
                        <a:pt x="5102" y="6092"/>
                        <a:pt x="5210" y="6006"/>
                      </a:cubicBezTo>
                      <a:cubicBezTo>
                        <a:pt x="5296" y="5834"/>
                        <a:pt x="5468" y="5748"/>
                        <a:pt x="5640" y="5554"/>
                      </a:cubicBezTo>
                      <a:cubicBezTo>
                        <a:pt x="5748" y="5468"/>
                        <a:pt x="5748" y="5382"/>
                        <a:pt x="5834" y="5296"/>
                      </a:cubicBezTo>
                      <a:cubicBezTo>
                        <a:pt x="5920" y="5210"/>
                        <a:pt x="5920" y="5016"/>
                        <a:pt x="5920" y="4930"/>
                      </a:cubicBezTo>
                      <a:lnTo>
                        <a:pt x="5920" y="4671"/>
                      </a:lnTo>
                      <a:cubicBezTo>
                        <a:pt x="5920" y="4564"/>
                        <a:pt x="5834" y="4478"/>
                        <a:pt x="5748" y="4305"/>
                      </a:cubicBezTo>
                      <a:cubicBezTo>
                        <a:pt x="5554" y="3940"/>
                        <a:pt x="5102" y="3143"/>
                        <a:pt x="4564" y="2411"/>
                      </a:cubicBezTo>
                      <a:cubicBezTo>
                        <a:pt x="4133" y="1615"/>
                        <a:pt x="3595" y="797"/>
                        <a:pt x="3229" y="259"/>
                      </a:cubicBezTo>
                      <a:cubicBezTo>
                        <a:pt x="3143" y="173"/>
                        <a:pt x="3057" y="86"/>
                        <a:pt x="2949" y="86"/>
                      </a:cubicBezTo>
                      <a:cubicBezTo>
                        <a:pt x="2863" y="0"/>
                        <a:pt x="2691" y="0"/>
                        <a:pt x="2605" y="0"/>
                      </a:cubicBezTo>
                      <a:close/>
                    </a:path>
                  </a:pathLst>
                </a:custGeom>
                <a:solidFill>
                  <a:srgbClr val="0206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8" name="Google Shape;6288;p43"/>
                <p:cNvSpPr/>
                <p:nvPr/>
              </p:nvSpPr>
              <p:spPr>
                <a:xfrm>
                  <a:off x="9848400" y="1252025"/>
                  <a:ext cx="121100" cy="15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44" h="6030" extrusionOk="0">
                      <a:moveTo>
                        <a:pt x="1525" y="1"/>
                      </a:moveTo>
                      <a:cubicBezTo>
                        <a:pt x="1491" y="1"/>
                        <a:pt x="1456" y="8"/>
                        <a:pt x="1421" y="24"/>
                      </a:cubicBezTo>
                      <a:cubicBezTo>
                        <a:pt x="1249" y="24"/>
                        <a:pt x="1162" y="110"/>
                        <a:pt x="990" y="196"/>
                      </a:cubicBezTo>
                      <a:cubicBezTo>
                        <a:pt x="796" y="282"/>
                        <a:pt x="624" y="368"/>
                        <a:pt x="452" y="562"/>
                      </a:cubicBezTo>
                      <a:cubicBezTo>
                        <a:pt x="344" y="648"/>
                        <a:pt x="258" y="648"/>
                        <a:pt x="172" y="734"/>
                      </a:cubicBezTo>
                      <a:lnTo>
                        <a:pt x="86" y="820"/>
                      </a:lnTo>
                      <a:lnTo>
                        <a:pt x="86" y="906"/>
                      </a:lnTo>
                      <a:lnTo>
                        <a:pt x="0" y="1014"/>
                      </a:lnTo>
                      <a:lnTo>
                        <a:pt x="0" y="1100"/>
                      </a:lnTo>
                      <a:lnTo>
                        <a:pt x="0" y="1186"/>
                      </a:lnTo>
                      <a:cubicBezTo>
                        <a:pt x="86" y="1272"/>
                        <a:pt x="86" y="1272"/>
                        <a:pt x="86" y="1358"/>
                      </a:cubicBezTo>
                      <a:cubicBezTo>
                        <a:pt x="172" y="1552"/>
                        <a:pt x="344" y="1896"/>
                        <a:pt x="538" y="2348"/>
                      </a:cubicBezTo>
                      <a:cubicBezTo>
                        <a:pt x="796" y="2714"/>
                        <a:pt x="990" y="3059"/>
                        <a:pt x="1162" y="3252"/>
                      </a:cubicBezTo>
                      <a:cubicBezTo>
                        <a:pt x="1249" y="3511"/>
                        <a:pt x="1701" y="4049"/>
                        <a:pt x="2066" y="4673"/>
                      </a:cubicBezTo>
                      <a:cubicBezTo>
                        <a:pt x="2325" y="4953"/>
                        <a:pt x="2497" y="5211"/>
                        <a:pt x="2605" y="5491"/>
                      </a:cubicBezTo>
                      <a:cubicBezTo>
                        <a:pt x="2691" y="5577"/>
                        <a:pt x="2777" y="5663"/>
                        <a:pt x="2863" y="5749"/>
                      </a:cubicBezTo>
                      <a:cubicBezTo>
                        <a:pt x="2863" y="5857"/>
                        <a:pt x="2949" y="5857"/>
                        <a:pt x="2949" y="5943"/>
                      </a:cubicBezTo>
                      <a:cubicBezTo>
                        <a:pt x="3035" y="5943"/>
                        <a:pt x="3143" y="6029"/>
                        <a:pt x="3143" y="6029"/>
                      </a:cubicBezTo>
                      <a:lnTo>
                        <a:pt x="3573" y="6029"/>
                      </a:lnTo>
                      <a:cubicBezTo>
                        <a:pt x="3681" y="5943"/>
                        <a:pt x="3853" y="5943"/>
                        <a:pt x="3939" y="5857"/>
                      </a:cubicBezTo>
                      <a:cubicBezTo>
                        <a:pt x="4305" y="5663"/>
                        <a:pt x="4650" y="5319"/>
                        <a:pt x="4650" y="5319"/>
                      </a:cubicBezTo>
                      <a:cubicBezTo>
                        <a:pt x="4843" y="5211"/>
                        <a:pt x="4843" y="4953"/>
                        <a:pt x="4757" y="4867"/>
                      </a:cubicBezTo>
                      <a:cubicBezTo>
                        <a:pt x="4646" y="4756"/>
                        <a:pt x="4542" y="4708"/>
                        <a:pt x="4441" y="4708"/>
                      </a:cubicBezTo>
                      <a:cubicBezTo>
                        <a:pt x="4366" y="4708"/>
                        <a:pt x="4293" y="4735"/>
                        <a:pt x="4219" y="4781"/>
                      </a:cubicBezTo>
                      <a:cubicBezTo>
                        <a:pt x="4111" y="4867"/>
                        <a:pt x="3939" y="5039"/>
                        <a:pt x="3681" y="5125"/>
                      </a:cubicBezTo>
                      <a:cubicBezTo>
                        <a:pt x="3579" y="5207"/>
                        <a:pt x="3496" y="5308"/>
                        <a:pt x="3414" y="5318"/>
                      </a:cubicBezTo>
                      <a:lnTo>
                        <a:pt x="3414" y="5318"/>
                      </a:lnTo>
                      <a:cubicBezTo>
                        <a:pt x="3348" y="5237"/>
                        <a:pt x="3245" y="5107"/>
                        <a:pt x="3143" y="4953"/>
                      </a:cubicBezTo>
                      <a:cubicBezTo>
                        <a:pt x="2691" y="4329"/>
                        <a:pt x="1959" y="3166"/>
                        <a:pt x="1701" y="2887"/>
                      </a:cubicBezTo>
                      <a:cubicBezTo>
                        <a:pt x="1614" y="2628"/>
                        <a:pt x="1335" y="2176"/>
                        <a:pt x="1076" y="1810"/>
                      </a:cubicBezTo>
                      <a:cubicBezTo>
                        <a:pt x="990" y="1552"/>
                        <a:pt x="883" y="1358"/>
                        <a:pt x="796" y="1186"/>
                      </a:cubicBezTo>
                      <a:cubicBezTo>
                        <a:pt x="883" y="1100"/>
                        <a:pt x="1076" y="906"/>
                        <a:pt x="1249" y="820"/>
                      </a:cubicBezTo>
                      <a:cubicBezTo>
                        <a:pt x="1335" y="820"/>
                        <a:pt x="1421" y="820"/>
                        <a:pt x="1421" y="734"/>
                      </a:cubicBezTo>
                      <a:lnTo>
                        <a:pt x="1528" y="734"/>
                      </a:lnTo>
                      <a:cubicBezTo>
                        <a:pt x="1787" y="648"/>
                        <a:pt x="1873" y="476"/>
                        <a:pt x="1873" y="282"/>
                      </a:cubicBezTo>
                      <a:cubicBezTo>
                        <a:pt x="1802" y="141"/>
                        <a:pt x="1675" y="1"/>
                        <a:pt x="1525" y="1"/>
                      </a:cubicBezTo>
                      <a:close/>
                    </a:path>
                  </a:pathLst>
                </a:custGeom>
                <a:solidFill>
                  <a:srgbClr val="0206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9" name="Google Shape;6289;p43"/>
                <p:cNvSpPr/>
                <p:nvPr/>
              </p:nvSpPr>
              <p:spPr>
                <a:xfrm>
                  <a:off x="9718150" y="1269525"/>
                  <a:ext cx="222275" cy="20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1" h="8386" extrusionOk="0">
                      <a:moveTo>
                        <a:pt x="5618" y="0"/>
                      </a:moveTo>
                      <a:cubicBezTo>
                        <a:pt x="5571" y="0"/>
                        <a:pt x="5520" y="11"/>
                        <a:pt x="5468" y="34"/>
                      </a:cubicBezTo>
                      <a:cubicBezTo>
                        <a:pt x="5124" y="206"/>
                        <a:pt x="4478" y="572"/>
                        <a:pt x="3854" y="938"/>
                      </a:cubicBezTo>
                      <a:cubicBezTo>
                        <a:pt x="3596" y="1110"/>
                        <a:pt x="3316" y="1282"/>
                        <a:pt x="3058" y="1476"/>
                      </a:cubicBezTo>
                      <a:cubicBezTo>
                        <a:pt x="2778" y="1648"/>
                        <a:pt x="2519" y="1821"/>
                        <a:pt x="2433" y="1928"/>
                      </a:cubicBezTo>
                      <a:cubicBezTo>
                        <a:pt x="2153" y="2100"/>
                        <a:pt x="1701" y="2466"/>
                        <a:pt x="1249" y="2725"/>
                      </a:cubicBezTo>
                      <a:cubicBezTo>
                        <a:pt x="991" y="2897"/>
                        <a:pt x="819" y="3005"/>
                        <a:pt x="625" y="3091"/>
                      </a:cubicBezTo>
                      <a:cubicBezTo>
                        <a:pt x="453" y="3177"/>
                        <a:pt x="367" y="3263"/>
                        <a:pt x="281" y="3349"/>
                      </a:cubicBezTo>
                      <a:cubicBezTo>
                        <a:pt x="173" y="3435"/>
                        <a:pt x="87" y="3543"/>
                        <a:pt x="87" y="3629"/>
                      </a:cubicBezTo>
                      <a:cubicBezTo>
                        <a:pt x="1" y="3715"/>
                        <a:pt x="1" y="3801"/>
                        <a:pt x="1" y="3887"/>
                      </a:cubicBezTo>
                      <a:cubicBezTo>
                        <a:pt x="1" y="4167"/>
                        <a:pt x="87" y="4425"/>
                        <a:pt x="367" y="4705"/>
                      </a:cubicBezTo>
                      <a:cubicBezTo>
                        <a:pt x="552" y="4890"/>
                        <a:pt x="792" y="5042"/>
                        <a:pt x="1111" y="5113"/>
                      </a:cubicBezTo>
                      <a:lnTo>
                        <a:pt x="1111" y="5113"/>
                      </a:lnTo>
                      <a:cubicBezTo>
                        <a:pt x="974" y="5298"/>
                        <a:pt x="905" y="5531"/>
                        <a:pt x="905" y="5781"/>
                      </a:cubicBezTo>
                      <a:cubicBezTo>
                        <a:pt x="905" y="6126"/>
                        <a:pt x="1077" y="6492"/>
                        <a:pt x="1249" y="6771"/>
                      </a:cubicBezTo>
                      <a:cubicBezTo>
                        <a:pt x="1593" y="7095"/>
                        <a:pt x="2012" y="7361"/>
                        <a:pt x="2436" y="7393"/>
                      </a:cubicBezTo>
                      <a:lnTo>
                        <a:pt x="2436" y="7393"/>
                      </a:lnTo>
                      <a:cubicBezTo>
                        <a:pt x="2453" y="7626"/>
                        <a:pt x="2538" y="7866"/>
                        <a:pt x="2692" y="8020"/>
                      </a:cubicBezTo>
                      <a:cubicBezTo>
                        <a:pt x="2864" y="8192"/>
                        <a:pt x="3144" y="8386"/>
                        <a:pt x="3402" y="8386"/>
                      </a:cubicBezTo>
                      <a:cubicBezTo>
                        <a:pt x="3682" y="8386"/>
                        <a:pt x="3854" y="8278"/>
                        <a:pt x="4048" y="8192"/>
                      </a:cubicBezTo>
                      <a:cubicBezTo>
                        <a:pt x="4844" y="7654"/>
                        <a:pt x="5920" y="6944"/>
                        <a:pt x="6631" y="6578"/>
                      </a:cubicBezTo>
                      <a:cubicBezTo>
                        <a:pt x="7276" y="6126"/>
                        <a:pt x="7901" y="5781"/>
                        <a:pt x="8611" y="5243"/>
                      </a:cubicBezTo>
                      <a:cubicBezTo>
                        <a:pt x="8783" y="5157"/>
                        <a:pt x="8891" y="4963"/>
                        <a:pt x="8783" y="4791"/>
                      </a:cubicBezTo>
                      <a:cubicBezTo>
                        <a:pt x="8682" y="4690"/>
                        <a:pt x="8582" y="4648"/>
                        <a:pt x="8476" y="4648"/>
                      </a:cubicBezTo>
                      <a:cubicBezTo>
                        <a:pt x="8402" y="4648"/>
                        <a:pt x="8325" y="4669"/>
                        <a:pt x="8245" y="4705"/>
                      </a:cubicBezTo>
                      <a:cubicBezTo>
                        <a:pt x="7535" y="5157"/>
                        <a:pt x="6911" y="5501"/>
                        <a:pt x="6200" y="5953"/>
                      </a:cubicBezTo>
                      <a:cubicBezTo>
                        <a:pt x="5554" y="6319"/>
                        <a:pt x="4478" y="7030"/>
                        <a:pt x="3682" y="7568"/>
                      </a:cubicBezTo>
                      <a:cubicBezTo>
                        <a:pt x="3596" y="7654"/>
                        <a:pt x="3510" y="7654"/>
                        <a:pt x="3402" y="7654"/>
                      </a:cubicBezTo>
                      <a:cubicBezTo>
                        <a:pt x="3402" y="7654"/>
                        <a:pt x="3316" y="7654"/>
                        <a:pt x="3316" y="7568"/>
                      </a:cubicBezTo>
                      <a:cubicBezTo>
                        <a:pt x="3230" y="7482"/>
                        <a:pt x="3144" y="7396"/>
                        <a:pt x="3144" y="7310"/>
                      </a:cubicBezTo>
                      <a:cubicBezTo>
                        <a:pt x="3144" y="7202"/>
                        <a:pt x="3230" y="7116"/>
                        <a:pt x="3230" y="7116"/>
                      </a:cubicBezTo>
                      <a:cubicBezTo>
                        <a:pt x="3316" y="6944"/>
                        <a:pt x="3316" y="6771"/>
                        <a:pt x="3230" y="6664"/>
                      </a:cubicBezTo>
                      <a:cubicBezTo>
                        <a:pt x="3129" y="6563"/>
                        <a:pt x="3021" y="6521"/>
                        <a:pt x="2931" y="6521"/>
                      </a:cubicBezTo>
                      <a:cubicBezTo>
                        <a:pt x="2867" y="6521"/>
                        <a:pt x="2813" y="6542"/>
                        <a:pt x="2778" y="6578"/>
                      </a:cubicBezTo>
                      <a:cubicBezTo>
                        <a:pt x="2692" y="6664"/>
                        <a:pt x="2605" y="6664"/>
                        <a:pt x="2519" y="6664"/>
                      </a:cubicBezTo>
                      <a:cubicBezTo>
                        <a:pt x="2326" y="6664"/>
                        <a:pt x="2067" y="6578"/>
                        <a:pt x="1788" y="6319"/>
                      </a:cubicBezTo>
                      <a:cubicBezTo>
                        <a:pt x="1701" y="6126"/>
                        <a:pt x="1615" y="5953"/>
                        <a:pt x="1615" y="5781"/>
                      </a:cubicBezTo>
                      <a:cubicBezTo>
                        <a:pt x="1615" y="5588"/>
                        <a:pt x="1701" y="5501"/>
                        <a:pt x="1701" y="5415"/>
                      </a:cubicBezTo>
                      <a:cubicBezTo>
                        <a:pt x="1788" y="5243"/>
                        <a:pt x="1981" y="5157"/>
                        <a:pt x="2153" y="5049"/>
                      </a:cubicBezTo>
                      <a:cubicBezTo>
                        <a:pt x="2326" y="4963"/>
                        <a:pt x="2326" y="4791"/>
                        <a:pt x="2326" y="4619"/>
                      </a:cubicBezTo>
                      <a:cubicBezTo>
                        <a:pt x="2240" y="4425"/>
                        <a:pt x="2067" y="4339"/>
                        <a:pt x="1895" y="4339"/>
                      </a:cubicBezTo>
                      <a:cubicBezTo>
                        <a:pt x="1788" y="4339"/>
                        <a:pt x="1615" y="4425"/>
                        <a:pt x="1529" y="4425"/>
                      </a:cubicBezTo>
                      <a:cubicBezTo>
                        <a:pt x="1163" y="4425"/>
                        <a:pt x="991" y="4253"/>
                        <a:pt x="905" y="4167"/>
                      </a:cubicBezTo>
                      <a:cubicBezTo>
                        <a:pt x="819" y="4081"/>
                        <a:pt x="711" y="3973"/>
                        <a:pt x="711" y="3887"/>
                      </a:cubicBezTo>
                      <a:lnTo>
                        <a:pt x="711" y="3865"/>
                      </a:lnTo>
                      <a:lnTo>
                        <a:pt x="711" y="3865"/>
                      </a:lnTo>
                      <a:cubicBezTo>
                        <a:pt x="783" y="3834"/>
                        <a:pt x="871" y="3775"/>
                        <a:pt x="991" y="3715"/>
                      </a:cubicBezTo>
                      <a:cubicBezTo>
                        <a:pt x="1249" y="3543"/>
                        <a:pt x="1615" y="3349"/>
                        <a:pt x="1981" y="3091"/>
                      </a:cubicBezTo>
                      <a:cubicBezTo>
                        <a:pt x="2326" y="2897"/>
                        <a:pt x="2605" y="2639"/>
                        <a:pt x="2864" y="2466"/>
                      </a:cubicBezTo>
                      <a:cubicBezTo>
                        <a:pt x="2971" y="2359"/>
                        <a:pt x="3144" y="2273"/>
                        <a:pt x="3402" y="2100"/>
                      </a:cubicBezTo>
                      <a:cubicBezTo>
                        <a:pt x="3768" y="1821"/>
                        <a:pt x="4306" y="1562"/>
                        <a:pt x="4672" y="1282"/>
                      </a:cubicBezTo>
                      <a:cubicBezTo>
                        <a:pt x="5124" y="1024"/>
                        <a:pt x="5554" y="852"/>
                        <a:pt x="5748" y="658"/>
                      </a:cubicBezTo>
                      <a:cubicBezTo>
                        <a:pt x="5920" y="658"/>
                        <a:pt x="6006" y="400"/>
                        <a:pt x="5920" y="206"/>
                      </a:cubicBezTo>
                      <a:cubicBezTo>
                        <a:pt x="5857" y="80"/>
                        <a:pt x="5748" y="0"/>
                        <a:pt x="5618" y="0"/>
                      </a:cubicBezTo>
                      <a:close/>
                    </a:path>
                  </a:pathLst>
                </a:custGeom>
                <a:solidFill>
                  <a:srgbClr val="0206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0" name="Google Shape;6290;p43"/>
                <p:cNvSpPr/>
                <p:nvPr/>
              </p:nvSpPr>
              <p:spPr>
                <a:xfrm>
                  <a:off x="9637450" y="1351625"/>
                  <a:ext cx="181900" cy="14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76" h="5985" extrusionOk="0">
                      <a:moveTo>
                        <a:pt x="3724" y="0"/>
                      </a:moveTo>
                      <a:cubicBezTo>
                        <a:pt x="3638" y="0"/>
                        <a:pt x="3552" y="22"/>
                        <a:pt x="3509" y="65"/>
                      </a:cubicBezTo>
                      <a:cubicBezTo>
                        <a:pt x="2863" y="603"/>
                        <a:pt x="2153" y="1421"/>
                        <a:pt x="1528" y="2131"/>
                      </a:cubicBezTo>
                      <a:cubicBezTo>
                        <a:pt x="1249" y="2583"/>
                        <a:pt x="990" y="2949"/>
                        <a:pt x="818" y="3208"/>
                      </a:cubicBezTo>
                      <a:cubicBezTo>
                        <a:pt x="624" y="3574"/>
                        <a:pt x="452" y="3832"/>
                        <a:pt x="366" y="4026"/>
                      </a:cubicBezTo>
                      <a:cubicBezTo>
                        <a:pt x="280" y="4112"/>
                        <a:pt x="172" y="4284"/>
                        <a:pt x="86" y="4564"/>
                      </a:cubicBezTo>
                      <a:cubicBezTo>
                        <a:pt x="86" y="4736"/>
                        <a:pt x="0" y="4908"/>
                        <a:pt x="0" y="5102"/>
                      </a:cubicBezTo>
                      <a:cubicBezTo>
                        <a:pt x="0" y="5274"/>
                        <a:pt x="0" y="5360"/>
                        <a:pt x="86" y="5532"/>
                      </a:cubicBezTo>
                      <a:cubicBezTo>
                        <a:pt x="172" y="5726"/>
                        <a:pt x="366" y="5812"/>
                        <a:pt x="538" y="5898"/>
                      </a:cubicBezTo>
                      <a:lnTo>
                        <a:pt x="710" y="5898"/>
                      </a:lnTo>
                      <a:cubicBezTo>
                        <a:pt x="904" y="5898"/>
                        <a:pt x="1162" y="5984"/>
                        <a:pt x="1528" y="5984"/>
                      </a:cubicBezTo>
                      <a:cubicBezTo>
                        <a:pt x="2325" y="5984"/>
                        <a:pt x="3595" y="5898"/>
                        <a:pt x="4477" y="5726"/>
                      </a:cubicBezTo>
                      <a:cubicBezTo>
                        <a:pt x="5123" y="5726"/>
                        <a:pt x="5468" y="5640"/>
                        <a:pt x="5920" y="5532"/>
                      </a:cubicBezTo>
                      <a:cubicBezTo>
                        <a:pt x="6286" y="5446"/>
                        <a:pt x="6630" y="5274"/>
                        <a:pt x="7082" y="4994"/>
                      </a:cubicBezTo>
                      <a:cubicBezTo>
                        <a:pt x="7276" y="4908"/>
                        <a:pt x="7276" y="4650"/>
                        <a:pt x="7168" y="4456"/>
                      </a:cubicBezTo>
                      <a:cubicBezTo>
                        <a:pt x="7107" y="4395"/>
                        <a:pt x="6960" y="4334"/>
                        <a:pt x="6811" y="4334"/>
                      </a:cubicBezTo>
                      <a:cubicBezTo>
                        <a:pt x="6749" y="4334"/>
                        <a:pt x="6687" y="4345"/>
                        <a:pt x="6630" y="4370"/>
                      </a:cubicBezTo>
                      <a:cubicBezTo>
                        <a:pt x="6286" y="4650"/>
                        <a:pt x="6006" y="4822"/>
                        <a:pt x="5747" y="4822"/>
                      </a:cubicBezTo>
                      <a:cubicBezTo>
                        <a:pt x="5381" y="4908"/>
                        <a:pt x="5016" y="4994"/>
                        <a:pt x="4391" y="5102"/>
                      </a:cubicBezTo>
                      <a:cubicBezTo>
                        <a:pt x="3509" y="5188"/>
                        <a:pt x="2325" y="5274"/>
                        <a:pt x="1528" y="5274"/>
                      </a:cubicBezTo>
                      <a:cubicBezTo>
                        <a:pt x="1356" y="5274"/>
                        <a:pt x="1162" y="5274"/>
                        <a:pt x="990" y="5188"/>
                      </a:cubicBezTo>
                      <a:lnTo>
                        <a:pt x="710" y="5188"/>
                      </a:lnTo>
                      <a:lnTo>
                        <a:pt x="710" y="5102"/>
                      </a:lnTo>
                      <a:cubicBezTo>
                        <a:pt x="710" y="4994"/>
                        <a:pt x="710" y="4908"/>
                        <a:pt x="818" y="4736"/>
                      </a:cubicBezTo>
                      <a:cubicBezTo>
                        <a:pt x="818" y="4650"/>
                        <a:pt x="904" y="4456"/>
                        <a:pt x="990" y="4284"/>
                      </a:cubicBezTo>
                      <a:cubicBezTo>
                        <a:pt x="1076" y="4198"/>
                        <a:pt x="1162" y="3918"/>
                        <a:pt x="1442" y="3660"/>
                      </a:cubicBezTo>
                      <a:cubicBezTo>
                        <a:pt x="1701" y="3208"/>
                        <a:pt x="2153" y="2583"/>
                        <a:pt x="2605" y="2045"/>
                      </a:cubicBezTo>
                      <a:cubicBezTo>
                        <a:pt x="3057" y="1507"/>
                        <a:pt x="3509" y="969"/>
                        <a:pt x="3939" y="603"/>
                      </a:cubicBezTo>
                      <a:cubicBezTo>
                        <a:pt x="4133" y="517"/>
                        <a:pt x="4133" y="259"/>
                        <a:pt x="3939" y="65"/>
                      </a:cubicBezTo>
                      <a:cubicBezTo>
                        <a:pt x="3896" y="22"/>
                        <a:pt x="3810" y="0"/>
                        <a:pt x="3724" y="0"/>
                      </a:cubicBezTo>
                      <a:close/>
                    </a:path>
                  </a:pathLst>
                </a:custGeom>
                <a:solidFill>
                  <a:srgbClr val="0206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291" name="Google Shape;6291;p43"/>
            <p:cNvGrpSpPr/>
            <p:nvPr/>
          </p:nvGrpSpPr>
          <p:grpSpPr>
            <a:xfrm>
              <a:off x="5095155" y="4113842"/>
              <a:ext cx="1136752" cy="220846"/>
              <a:chOff x="5132200" y="4104317"/>
              <a:chExt cx="1136752" cy="220846"/>
            </a:xfrm>
          </p:grpSpPr>
          <p:grpSp>
            <p:nvGrpSpPr>
              <p:cNvPr id="6292" name="Google Shape;6292;p43"/>
              <p:cNvGrpSpPr/>
              <p:nvPr/>
            </p:nvGrpSpPr>
            <p:grpSpPr>
              <a:xfrm>
                <a:off x="5479440" y="4171241"/>
                <a:ext cx="789512" cy="86980"/>
                <a:chOff x="5479440" y="4171241"/>
                <a:chExt cx="789512" cy="86980"/>
              </a:xfrm>
            </p:grpSpPr>
            <p:sp>
              <p:nvSpPr>
                <p:cNvPr id="6293" name="Google Shape;6293;p43"/>
                <p:cNvSpPr/>
                <p:nvPr/>
              </p:nvSpPr>
              <p:spPr>
                <a:xfrm>
                  <a:off x="5479440" y="4171241"/>
                  <a:ext cx="92815" cy="8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8" h="4487" extrusionOk="0">
                      <a:moveTo>
                        <a:pt x="2382" y="1"/>
                      </a:moveTo>
                      <a:lnTo>
                        <a:pt x="1655" y="1479"/>
                      </a:lnTo>
                      <a:lnTo>
                        <a:pt x="1" y="1680"/>
                      </a:lnTo>
                      <a:lnTo>
                        <a:pt x="1254" y="2933"/>
                      </a:lnTo>
                      <a:lnTo>
                        <a:pt x="928" y="4487"/>
                      </a:lnTo>
                      <a:lnTo>
                        <a:pt x="928" y="4487"/>
                      </a:lnTo>
                      <a:lnTo>
                        <a:pt x="2382" y="3760"/>
                      </a:lnTo>
                      <a:lnTo>
                        <a:pt x="3961" y="4487"/>
                      </a:lnTo>
                      <a:lnTo>
                        <a:pt x="3635" y="2933"/>
                      </a:lnTo>
                      <a:lnTo>
                        <a:pt x="4788" y="1680"/>
                      </a:lnTo>
                      <a:lnTo>
                        <a:pt x="3134" y="1479"/>
                      </a:lnTo>
                      <a:lnTo>
                        <a:pt x="23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4" name="Google Shape;6294;p43"/>
                <p:cNvSpPr/>
                <p:nvPr/>
              </p:nvSpPr>
              <p:spPr>
                <a:xfrm>
                  <a:off x="5618876" y="4171241"/>
                  <a:ext cx="93300" cy="8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487" extrusionOk="0">
                      <a:moveTo>
                        <a:pt x="2407" y="1"/>
                      </a:moveTo>
                      <a:lnTo>
                        <a:pt x="1680" y="1479"/>
                      </a:lnTo>
                      <a:lnTo>
                        <a:pt x="1" y="1680"/>
                      </a:lnTo>
                      <a:lnTo>
                        <a:pt x="1254" y="2933"/>
                      </a:lnTo>
                      <a:lnTo>
                        <a:pt x="953" y="4487"/>
                      </a:lnTo>
                      <a:lnTo>
                        <a:pt x="2407" y="3760"/>
                      </a:lnTo>
                      <a:lnTo>
                        <a:pt x="3861" y="4487"/>
                      </a:lnTo>
                      <a:lnTo>
                        <a:pt x="3560" y="2933"/>
                      </a:lnTo>
                      <a:lnTo>
                        <a:pt x="4813" y="1680"/>
                      </a:lnTo>
                      <a:lnTo>
                        <a:pt x="3134" y="1479"/>
                      </a:lnTo>
                      <a:lnTo>
                        <a:pt x="240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5" name="Google Shape;6295;p43"/>
                <p:cNvSpPr/>
                <p:nvPr/>
              </p:nvSpPr>
              <p:spPr>
                <a:xfrm>
                  <a:off x="5758797" y="4171241"/>
                  <a:ext cx="92815" cy="8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8" h="4487" extrusionOk="0">
                      <a:moveTo>
                        <a:pt x="2382" y="1"/>
                      </a:moveTo>
                      <a:lnTo>
                        <a:pt x="1655" y="1479"/>
                      </a:lnTo>
                      <a:lnTo>
                        <a:pt x="1" y="1680"/>
                      </a:lnTo>
                      <a:lnTo>
                        <a:pt x="1129" y="2933"/>
                      </a:lnTo>
                      <a:lnTo>
                        <a:pt x="928" y="4487"/>
                      </a:lnTo>
                      <a:lnTo>
                        <a:pt x="928" y="4487"/>
                      </a:lnTo>
                      <a:lnTo>
                        <a:pt x="2382" y="3760"/>
                      </a:lnTo>
                      <a:lnTo>
                        <a:pt x="3861" y="4487"/>
                      </a:lnTo>
                      <a:lnTo>
                        <a:pt x="3535" y="2933"/>
                      </a:lnTo>
                      <a:lnTo>
                        <a:pt x="4788" y="1680"/>
                      </a:lnTo>
                      <a:lnTo>
                        <a:pt x="3134" y="1479"/>
                      </a:lnTo>
                      <a:lnTo>
                        <a:pt x="23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6" name="Google Shape;6296;p43"/>
                <p:cNvSpPr/>
                <p:nvPr/>
              </p:nvSpPr>
              <p:spPr>
                <a:xfrm>
                  <a:off x="5896295" y="4171241"/>
                  <a:ext cx="93300" cy="8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487" extrusionOk="0">
                      <a:moveTo>
                        <a:pt x="2407" y="1"/>
                      </a:moveTo>
                      <a:lnTo>
                        <a:pt x="1680" y="1479"/>
                      </a:lnTo>
                      <a:lnTo>
                        <a:pt x="1" y="1680"/>
                      </a:lnTo>
                      <a:lnTo>
                        <a:pt x="1254" y="2933"/>
                      </a:lnTo>
                      <a:lnTo>
                        <a:pt x="928" y="4487"/>
                      </a:lnTo>
                      <a:lnTo>
                        <a:pt x="2407" y="3760"/>
                      </a:lnTo>
                      <a:lnTo>
                        <a:pt x="3961" y="4487"/>
                      </a:lnTo>
                      <a:lnTo>
                        <a:pt x="3660" y="2933"/>
                      </a:lnTo>
                      <a:lnTo>
                        <a:pt x="4813" y="1680"/>
                      </a:lnTo>
                      <a:lnTo>
                        <a:pt x="3134" y="1479"/>
                      </a:lnTo>
                      <a:lnTo>
                        <a:pt x="240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7" name="Google Shape;6297;p43"/>
                <p:cNvSpPr/>
                <p:nvPr/>
              </p:nvSpPr>
              <p:spPr>
                <a:xfrm>
                  <a:off x="6035731" y="4171241"/>
                  <a:ext cx="93300" cy="8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487" extrusionOk="0">
                      <a:moveTo>
                        <a:pt x="2407" y="1"/>
                      </a:moveTo>
                      <a:lnTo>
                        <a:pt x="1680" y="1479"/>
                      </a:lnTo>
                      <a:lnTo>
                        <a:pt x="1" y="1680"/>
                      </a:lnTo>
                      <a:lnTo>
                        <a:pt x="1254" y="2933"/>
                      </a:lnTo>
                      <a:lnTo>
                        <a:pt x="953" y="4487"/>
                      </a:lnTo>
                      <a:lnTo>
                        <a:pt x="2407" y="3760"/>
                      </a:lnTo>
                      <a:lnTo>
                        <a:pt x="3886" y="4487"/>
                      </a:lnTo>
                      <a:lnTo>
                        <a:pt x="3560" y="2933"/>
                      </a:lnTo>
                      <a:lnTo>
                        <a:pt x="4813" y="1680"/>
                      </a:lnTo>
                      <a:lnTo>
                        <a:pt x="3134" y="1479"/>
                      </a:lnTo>
                      <a:lnTo>
                        <a:pt x="240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8" name="Google Shape;6298;p43"/>
                <p:cNvSpPr/>
                <p:nvPr/>
              </p:nvSpPr>
              <p:spPr>
                <a:xfrm>
                  <a:off x="6175652" y="4171241"/>
                  <a:ext cx="93300" cy="86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3" h="4487" extrusionOk="0">
                      <a:moveTo>
                        <a:pt x="2407" y="1"/>
                      </a:moveTo>
                      <a:lnTo>
                        <a:pt x="1680" y="1479"/>
                      </a:lnTo>
                      <a:lnTo>
                        <a:pt x="1" y="1680"/>
                      </a:lnTo>
                      <a:lnTo>
                        <a:pt x="1154" y="2933"/>
                      </a:lnTo>
                      <a:lnTo>
                        <a:pt x="928" y="4487"/>
                      </a:lnTo>
                      <a:lnTo>
                        <a:pt x="2407" y="3760"/>
                      </a:lnTo>
                      <a:lnTo>
                        <a:pt x="3861" y="4487"/>
                      </a:lnTo>
                      <a:lnTo>
                        <a:pt x="3560" y="2933"/>
                      </a:lnTo>
                      <a:lnTo>
                        <a:pt x="4813" y="1680"/>
                      </a:lnTo>
                      <a:lnTo>
                        <a:pt x="3134" y="1479"/>
                      </a:lnTo>
                      <a:lnTo>
                        <a:pt x="240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99" name="Google Shape;6299;p43"/>
              <p:cNvGrpSpPr/>
              <p:nvPr/>
            </p:nvGrpSpPr>
            <p:grpSpPr>
              <a:xfrm>
                <a:off x="5132200" y="4104317"/>
                <a:ext cx="222276" cy="220846"/>
                <a:chOff x="5056000" y="4104317"/>
                <a:chExt cx="222276" cy="220846"/>
              </a:xfrm>
            </p:grpSpPr>
            <p:sp>
              <p:nvSpPr>
                <p:cNvPr id="6300" name="Google Shape;6300;p43"/>
                <p:cNvSpPr/>
                <p:nvPr/>
              </p:nvSpPr>
              <p:spPr>
                <a:xfrm>
                  <a:off x="5060290" y="4109871"/>
                  <a:ext cx="213331" cy="209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30" h="12618" extrusionOk="0">
                      <a:moveTo>
                        <a:pt x="6652" y="4423"/>
                      </a:moveTo>
                      <a:cubicBezTo>
                        <a:pt x="7083" y="4423"/>
                        <a:pt x="7535" y="4768"/>
                        <a:pt x="7814" y="5048"/>
                      </a:cubicBezTo>
                      <a:cubicBezTo>
                        <a:pt x="8073" y="5306"/>
                        <a:pt x="8353" y="5844"/>
                        <a:pt x="8353" y="6296"/>
                      </a:cubicBezTo>
                      <a:cubicBezTo>
                        <a:pt x="8353" y="6662"/>
                        <a:pt x="8266" y="6834"/>
                        <a:pt x="8159" y="7114"/>
                      </a:cubicBezTo>
                      <a:cubicBezTo>
                        <a:pt x="7987" y="7372"/>
                        <a:pt x="7728" y="7652"/>
                        <a:pt x="7535" y="7824"/>
                      </a:cubicBezTo>
                      <a:cubicBezTo>
                        <a:pt x="7362" y="7997"/>
                        <a:pt x="6996" y="8190"/>
                        <a:pt x="6458" y="8190"/>
                      </a:cubicBezTo>
                      <a:cubicBezTo>
                        <a:pt x="5920" y="8190"/>
                        <a:pt x="5576" y="7997"/>
                        <a:pt x="5210" y="7738"/>
                      </a:cubicBezTo>
                      <a:cubicBezTo>
                        <a:pt x="4930" y="7566"/>
                        <a:pt x="4758" y="7200"/>
                        <a:pt x="4586" y="6748"/>
                      </a:cubicBezTo>
                      <a:cubicBezTo>
                        <a:pt x="4499" y="6296"/>
                        <a:pt x="4672" y="5758"/>
                        <a:pt x="4672" y="5586"/>
                      </a:cubicBezTo>
                      <a:cubicBezTo>
                        <a:pt x="4758" y="5414"/>
                        <a:pt x="4844" y="5134"/>
                        <a:pt x="5296" y="4768"/>
                      </a:cubicBezTo>
                      <a:cubicBezTo>
                        <a:pt x="5834" y="4509"/>
                        <a:pt x="6200" y="4423"/>
                        <a:pt x="6652" y="4423"/>
                      </a:cubicBezTo>
                      <a:close/>
                      <a:moveTo>
                        <a:pt x="6685" y="0"/>
                      </a:moveTo>
                      <a:cubicBezTo>
                        <a:pt x="6588" y="0"/>
                        <a:pt x="6484" y="10"/>
                        <a:pt x="6372" y="32"/>
                      </a:cubicBezTo>
                      <a:cubicBezTo>
                        <a:pt x="6222" y="53"/>
                        <a:pt x="6086" y="57"/>
                        <a:pt x="5968" y="57"/>
                      </a:cubicBezTo>
                      <a:cubicBezTo>
                        <a:pt x="5876" y="57"/>
                        <a:pt x="5795" y="55"/>
                        <a:pt x="5724" y="55"/>
                      </a:cubicBezTo>
                      <a:cubicBezTo>
                        <a:pt x="5503" y="55"/>
                        <a:pt x="5382" y="80"/>
                        <a:pt x="5382" y="290"/>
                      </a:cubicBezTo>
                      <a:cubicBezTo>
                        <a:pt x="5382" y="743"/>
                        <a:pt x="5382" y="1453"/>
                        <a:pt x="5468" y="2077"/>
                      </a:cubicBezTo>
                      <a:cubicBezTo>
                        <a:pt x="5038" y="2185"/>
                        <a:pt x="4586" y="2357"/>
                        <a:pt x="4047" y="2615"/>
                      </a:cubicBezTo>
                      <a:cubicBezTo>
                        <a:pt x="3618" y="2022"/>
                        <a:pt x="3034" y="1274"/>
                        <a:pt x="2810" y="1274"/>
                      </a:cubicBezTo>
                      <a:cubicBezTo>
                        <a:pt x="2798" y="1274"/>
                        <a:pt x="2787" y="1276"/>
                        <a:pt x="2777" y="1281"/>
                      </a:cubicBezTo>
                      <a:cubicBezTo>
                        <a:pt x="2605" y="1367"/>
                        <a:pt x="2347" y="1453"/>
                        <a:pt x="1895" y="1905"/>
                      </a:cubicBezTo>
                      <a:cubicBezTo>
                        <a:pt x="1529" y="2443"/>
                        <a:pt x="1163" y="2529"/>
                        <a:pt x="1443" y="2809"/>
                      </a:cubicBezTo>
                      <a:cubicBezTo>
                        <a:pt x="1701" y="3067"/>
                        <a:pt x="2239" y="3519"/>
                        <a:pt x="2691" y="3971"/>
                      </a:cubicBezTo>
                      <a:cubicBezTo>
                        <a:pt x="2519" y="4230"/>
                        <a:pt x="2433" y="4509"/>
                        <a:pt x="2347" y="4682"/>
                      </a:cubicBezTo>
                      <a:cubicBezTo>
                        <a:pt x="2347" y="4768"/>
                        <a:pt x="2239" y="5048"/>
                        <a:pt x="2153" y="5414"/>
                      </a:cubicBezTo>
                      <a:cubicBezTo>
                        <a:pt x="1600" y="5339"/>
                        <a:pt x="953" y="5233"/>
                        <a:pt x="581" y="5233"/>
                      </a:cubicBezTo>
                      <a:cubicBezTo>
                        <a:pt x="417" y="5233"/>
                        <a:pt x="307" y="5253"/>
                        <a:pt x="280" y="5306"/>
                      </a:cubicBezTo>
                      <a:cubicBezTo>
                        <a:pt x="194" y="5500"/>
                        <a:pt x="87" y="5758"/>
                        <a:pt x="194" y="6382"/>
                      </a:cubicBezTo>
                      <a:cubicBezTo>
                        <a:pt x="194" y="7028"/>
                        <a:pt x="1" y="7372"/>
                        <a:pt x="453" y="7372"/>
                      </a:cubicBezTo>
                      <a:cubicBezTo>
                        <a:pt x="819" y="7372"/>
                        <a:pt x="1529" y="7372"/>
                        <a:pt x="2153" y="7286"/>
                      </a:cubicBezTo>
                      <a:cubicBezTo>
                        <a:pt x="2347" y="7824"/>
                        <a:pt x="2519" y="8276"/>
                        <a:pt x="2691" y="8728"/>
                      </a:cubicBezTo>
                      <a:cubicBezTo>
                        <a:pt x="2067" y="9180"/>
                        <a:pt x="1357" y="9805"/>
                        <a:pt x="1357" y="9891"/>
                      </a:cubicBezTo>
                      <a:cubicBezTo>
                        <a:pt x="1443" y="10149"/>
                        <a:pt x="1615" y="10429"/>
                        <a:pt x="2067" y="10881"/>
                      </a:cubicBezTo>
                      <a:cubicBezTo>
                        <a:pt x="2413" y="11144"/>
                        <a:pt x="2595" y="11420"/>
                        <a:pt x="2786" y="11420"/>
                      </a:cubicBezTo>
                      <a:cubicBezTo>
                        <a:pt x="2845" y="11420"/>
                        <a:pt x="2905" y="11394"/>
                        <a:pt x="2971" y="11333"/>
                      </a:cubicBezTo>
                      <a:cubicBezTo>
                        <a:pt x="3229" y="11053"/>
                        <a:pt x="3681" y="10515"/>
                        <a:pt x="4134" y="9977"/>
                      </a:cubicBezTo>
                      <a:cubicBezTo>
                        <a:pt x="4586" y="10257"/>
                        <a:pt x="5038" y="10515"/>
                        <a:pt x="5576" y="10601"/>
                      </a:cubicBezTo>
                      <a:cubicBezTo>
                        <a:pt x="5382" y="11419"/>
                        <a:pt x="5296" y="12409"/>
                        <a:pt x="5382" y="12495"/>
                      </a:cubicBezTo>
                      <a:cubicBezTo>
                        <a:pt x="5580" y="12556"/>
                        <a:pt x="5767" y="12617"/>
                        <a:pt x="6080" y="12617"/>
                      </a:cubicBezTo>
                      <a:cubicBezTo>
                        <a:pt x="6210" y="12617"/>
                        <a:pt x="6362" y="12607"/>
                        <a:pt x="6544" y="12581"/>
                      </a:cubicBezTo>
                      <a:cubicBezTo>
                        <a:pt x="6824" y="12581"/>
                        <a:pt x="7047" y="12614"/>
                        <a:pt x="7210" y="12614"/>
                      </a:cubicBezTo>
                      <a:cubicBezTo>
                        <a:pt x="7424" y="12614"/>
                        <a:pt x="7535" y="12558"/>
                        <a:pt x="7535" y="12302"/>
                      </a:cubicBezTo>
                      <a:cubicBezTo>
                        <a:pt x="7535" y="11957"/>
                        <a:pt x="7448" y="11225"/>
                        <a:pt x="7448" y="10601"/>
                      </a:cubicBezTo>
                      <a:cubicBezTo>
                        <a:pt x="8073" y="10429"/>
                        <a:pt x="8525" y="10257"/>
                        <a:pt x="8805" y="9977"/>
                      </a:cubicBezTo>
                      <a:cubicBezTo>
                        <a:pt x="9343" y="10601"/>
                        <a:pt x="9881" y="11419"/>
                        <a:pt x="10053" y="11419"/>
                      </a:cubicBezTo>
                      <a:cubicBezTo>
                        <a:pt x="10225" y="11333"/>
                        <a:pt x="10591" y="11139"/>
                        <a:pt x="10957" y="10687"/>
                      </a:cubicBezTo>
                      <a:cubicBezTo>
                        <a:pt x="11388" y="10257"/>
                        <a:pt x="11754" y="10063"/>
                        <a:pt x="11495" y="9805"/>
                      </a:cubicBezTo>
                      <a:cubicBezTo>
                        <a:pt x="11215" y="9525"/>
                        <a:pt x="10677" y="9073"/>
                        <a:pt x="10139" y="8642"/>
                      </a:cubicBezTo>
                      <a:cubicBezTo>
                        <a:pt x="10225" y="8449"/>
                        <a:pt x="10311" y="8362"/>
                        <a:pt x="10419" y="8190"/>
                      </a:cubicBezTo>
                      <a:cubicBezTo>
                        <a:pt x="10591" y="7824"/>
                        <a:pt x="10677" y="7566"/>
                        <a:pt x="10763" y="7200"/>
                      </a:cubicBezTo>
                      <a:cubicBezTo>
                        <a:pt x="11425" y="7270"/>
                        <a:pt x="12129" y="7396"/>
                        <a:pt x="12431" y="7396"/>
                      </a:cubicBezTo>
                      <a:cubicBezTo>
                        <a:pt x="12502" y="7396"/>
                        <a:pt x="12551" y="7389"/>
                        <a:pt x="12571" y="7372"/>
                      </a:cubicBezTo>
                      <a:cubicBezTo>
                        <a:pt x="12658" y="7114"/>
                        <a:pt x="12830" y="6834"/>
                        <a:pt x="12744" y="6210"/>
                      </a:cubicBezTo>
                      <a:cubicBezTo>
                        <a:pt x="12658" y="5586"/>
                        <a:pt x="12830" y="5220"/>
                        <a:pt x="12464" y="5220"/>
                      </a:cubicBezTo>
                      <a:cubicBezTo>
                        <a:pt x="12033" y="5220"/>
                        <a:pt x="11301" y="5306"/>
                        <a:pt x="10677" y="5306"/>
                      </a:cubicBezTo>
                      <a:cubicBezTo>
                        <a:pt x="10591" y="4875"/>
                        <a:pt x="10419" y="4337"/>
                        <a:pt x="10139" y="3971"/>
                      </a:cubicBezTo>
                      <a:cubicBezTo>
                        <a:pt x="10763" y="3433"/>
                        <a:pt x="11581" y="2895"/>
                        <a:pt x="11495" y="2723"/>
                      </a:cubicBezTo>
                      <a:cubicBezTo>
                        <a:pt x="11388" y="2443"/>
                        <a:pt x="11301" y="2185"/>
                        <a:pt x="10849" y="1819"/>
                      </a:cubicBezTo>
                      <a:cubicBezTo>
                        <a:pt x="10442" y="1476"/>
                        <a:pt x="10293" y="1183"/>
                        <a:pt x="10096" y="1183"/>
                      </a:cubicBezTo>
                      <a:cubicBezTo>
                        <a:pt x="10032" y="1183"/>
                        <a:pt x="9964" y="1213"/>
                        <a:pt x="9881" y="1281"/>
                      </a:cubicBezTo>
                      <a:cubicBezTo>
                        <a:pt x="9687" y="1539"/>
                        <a:pt x="9149" y="2077"/>
                        <a:pt x="8805" y="2529"/>
                      </a:cubicBezTo>
                      <a:cubicBezTo>
                        <a:pt x="8353" y="2271"/>
                        <a:pt x="7900" y="2077"/>
                        <a:pt x="7362" y="1991"/>
                      </a:cubicBezTo>
                      <a:cubicBezTo>
                        <a:pt x="7448" y="1195"/>
                        <a:pt x="7621" y="204"/>
                        <a:pt x="7448" y="204"/>
                      </a:cubicBezTo>
                      <a:cubicBezTo>
                        <a:pt x="7312" y="136"/>
                        <a:pt x="7054" y="0"/>
                        <a:pt x="668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301" name="Google Shape;6301;p43"/>
                <p:cNvGrpSpPr/>
                <p:nvPr/>
              </p:nvGrpSpPr>
              <p:grpSpPr>
                <a:xfrm>
                  <a:off x="5056000" y="4104317"/>
                  <a:ext cx="222276" cy="220846"/>
                  <a:chOff x="5056000" y="4104317"/>
                  <a:chExt cx="222276" cy="220846"/>
                </a:xfrm>
              </p:grpSpPr>
              <p:sp>
                <p:nvSpPr>
                  <p:cNvPr id="6302" name="Google Shape;6302;p43"/>
                  <p:cNvSpPr/>
                  <p:nvPr/>
                </p:nvSpPr>
                <p:spPr>
                  <a:xfrm>
                    <a:off x="5056000" y="4104317"/>
                    <a:ext cx="222276" cy="2208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68" h="13282" extrusionOk="0">
                        <a:moveTo>
                          <a:pt x="6910" y="711"/>
                        </a:moveTo>
                        <a:cubicBezTo>
                          <a:pt x="7146" y="711"/>
                          <a:pt x="7312" y="751"/>
                          <a:pt x="7448" y="777"/>
                        </a:cubicBezTo>
                        <a:lnTo>
                          <a:pt x="7448" y="777"/>
                        </a:lnTo>
                        <a:lnTo>
                          <a:pt x="7448" y="797"/>
                        </a:lnTo>
                        <a:cubicBezTo>
                          <a:pt x="7448" y="904"/>
                          <a:pt x="7448" y="1163"/>
                          <a:pt x="7341" y="1442"/>
                        </a:cubicBezTo>
                        <a:cubicBezTo>
                          <a:pt x="7341" y="1701"/>
                          <a:pt x="7341" y="1981"/>
                          <a:pt x="7254" y="2239"/>
                        </a:cubicBezTo>
                        <a:cubicBezTo>
                          <a:pt x="7254" y="2411"/>
                          <a:pt x="7341" y="2605"/>
                          <a:pt x="7534" y="2691"/>
                        </a:cubicBezTo>
                        <a:cubicBezTo>
                          <a:pt x="7986" y="2777"/>
                          <a:pt x="8417" y="2949"/>
                          <a:pt x="8869" y="3229"/>
                        </a:cubicBezTo>
                        <a:cubicBezTo>
                          <a:pt x="8904" y="3265"/>
                          <a:pt x="8959" y="3286"/>
                          <a:pt x="9022" y="3286"/>
                        </a:cubicBezTo>
                        <a:cubicBezTo>
                          <a:pt x="9112" y="3286"/>
                          <a:pt x="9220" y="3244"/>
                          <a:pt x="9321" y="3143"/>
                        </a:cubicBezTo>
                        <a:cubicBezTo>
                          <a:pt x="9664" y="2719"/>
                          <a:pt x="10158" y="2220"/>
                          <a:pt x="10361" y="1929"/>
                        </a:cubicBezTo>
                        <a:lnTo>
                          <a:pt x="10361" y="1929"/>
                        </a:lnTo>
                        <a:lnTo>
                          <a:pt x="10483" y="2067"/>
                        </a:lnTo>
                        <a:lnTo>
                          <a:pt x="10849" y="2411"/>
                        </a:lnTo>
                        <a:cubicBezTo>
                          <a:pt x="11021" y="2605"/>
                          <a:pt x="11215" y="2691"/>
                          <a:pt x="11301" y="2863"/>
                        </a:cubicBezTo>
                        <a:cubicBezTo>
                          <a:pt x="11345" y="2907"/>
                          <a:pt x="11366" y="2956"/>
                          <a:pt x="11388" y="3005"/>
                        </a:cubicBezTo>
                        <a:lnTo>
                          <a:pt x="11388" y="3005"/>
                        </a:lnTo>
                        <a:cubicBezTo>
                          <a:pt x="11388" y="3011"/>
                          <a:pt x="11387" y="3019"/>
                          <a:pt x="11387" y="3027"/>
                        </a:cubicBezTo>
                        <a:lnTo>
                          <a:pt x="11387" y="3027"/>
                        </a:lnTo>
                        <a:cubicBezTo>
                          <a:pt x="11361" y="3044"/>
                          <a:pt x="11331" y="3057"/>
                          <a:pt x="11301" y="3057"/>
                        </a:cubicBezTo>
                        <a:cubicBezTo>
                          <a:pt x="11021" y="3315"/>
                          <a:pt x="10569" y="3681"/>
                          <a:pt x="10139" y="3939"/>
                        </a:cubicBezTo>
                        <a:cubicBezTo>
                          <a:pt x="10031" y="4133"/>
                          <a:pt x="9945" y="4305"/>
                          <a:pt x="10031" y="4478"/>
                        </a:cubicBezTo>
                        <a:cubicBezTo>
                          <a:pt x="10311" y="4843"/>
                          <a:pt x="10483" y="5295"/>
                          <a:pt x="10569" y="5748"/>
                        </a:cubicBezTo>
                        <a:cubicBezTo>
                          <a:pt x="10677" y="5920"/>
                          <a:pt x="10849" y="6006"/>
                          <a:pt x="10935" y="6006"/>
                        </a:cubicBezTo>
                        <a:cubicBezTo>
                          <a:pt x="11591" y="6006"/>
                          <a:pt x="12265" y="5932"/>
                          <a:pt x="12636" y="5921"/>
                        </a:cubicBezTo>
                        <a:lnTo>
                          <a:pt x="12636" y="5921"/>
                        </a:lnTo>
                        <a:lnTo>
                          <a:pt x="12636" y="6286"/>
                        </a:lnTo>
                        <a:lnTo>
                          <a:pt x="12636" y="6544"/>
                        </a:lnTo>
                        <a:lnTo>
                          <a:pt x="12636" y="6824"/>
                        </a:lnTo>
                        <a:cubicBezTo>
                          <a:pt x="12636" y="7060"/>
                          <a:pt x="12595" y="7226"/>
                          <a:pt x="12570" y="7362"/>
                        </a:cubicBezTo>
                        <a:lnTo>
                          <a:pt x="11925" y="7362"/>
                        </a:lnTo>
                        <a:cubicBezTo>
                          <a:pt x="11646" y="7254"/>
                          <a:pt x="11387" y="7254"/>
                          <a:pt x="11021" y="7168"/>
                        </a:cubicBezTo>
                        <a:cubicBezTo>
                          <a:pt x="10849" y="7168"/>
                          <a:pt x="10677" y="7254"/>
                          <a:pt x="10677" y="7534"/>
                        </a:cubicBezTo>
                        <a:cubicBezTo>
                          <a:pt x="10569" y="7792"/>
                          <a:pt x="10483" y="7986"/>
                          <a:pt x="10311" y="8331"/>
                        </a:cubicBezTo>
                        <a:cubicBezTo>
                          <a:pt x="10311" y="8524"/>
                          <a:pt x="10225" y="8610"/>
                          <a:pt x="10139" y="8783"/>
                        </a:cubicBezTo>
                        <a:cubicBezTo>
                          <a:pt x="10031" y="8869"/>
                          <a:pt x="10031" y="9149"/>
                          <a:pt x="10225" y="9235"/>
                        </a:cubicBezTo>
                        <a:cubicBezTo>
                          <a:pt x="10631" y="9641"/>
                          <a:pt x="11106" y="10047"/>
                          <a:pt x="11386" y="10312"/>
                        </a:cubicBezTo>
                        <a:lnTo>
                          <a:pt x="11386" y="10312"/>
                        </a:lnTo>
                        <a:cubicBezTo>
                          <a:pt x="11360" y="10338"/>
                          <a:pt x="11331" y="10368"/>
                          <a:pt x="11301" y="10397"/>
                        </a:cubicBezTo>
                        <a:cubicBezTo>
                          <a:pt x="11215" y="10483"/>
                          <a:pt x="11107" y="10677"/>
                          <a:pt x="10935" y="10763"/>
                        </a:cubicBezTo>
                        <a:cubicBezTo>
                          <a:pt x="10763" y="11021"/>
                          <a:pt x="10677" y="11129"/>
                          <a:pt x="10483" y="11215"/>
                        </a:cubicBezTo>
                        <a:cubicBezTo>
                          <a:pt x="10435" y="11263"/>
                          <a:pt x="10387" y="11284"/>
                          <a:pt x="10339" y="11309"/>
                        </a:cubicBezTo>
                        <a:lnTo>
                          <a:pt x="10339" y="11309"/>
                        </a:lnTo>
                        <a:cubicBezTo>
                          <a:pt x="10324" y="11281"/>
                          <a:pt x="10311" y="11248"/>
                          <a:pt x="10311" y="11215"/>
                        </a:cubicBezTo>
                        <a:cubicBezTo>
                          <a:pt x="10031" y="11021"/>
                          <a:pt x="9687" y="10483"/>
                          <a:pt x="9407" y="10139"/>
                        </a:cubicBezTo>
                        <a:cubicBezTo>
                          <a:pt x="9308" y="10028"/>
                          <a:pt x="9210" y="9980"/>
                          <a:pt x="9107" y="9980"/>
                        </a:cubicBezTo>
                        <a:cubicBezTo>
                          <a:pt x="9030" y="9980"/>
                          <a:pt x="8952" y="10007"/>
                          <a:pt x="8869" y="10053"/>
                        </a:cubicBezTo>
                        <a:cubicBezTo>
                          <a:pt x="8611" y="10225"/>
                          <a:pt x="8158" y="10397"/>
                          <a:pt x="7620" y="10591"/>
                        </a:cubicBezTo>
                        <a:cubicBezTo>
                          <a:pt x="7448" y="10591"/>
                          <a:pt x="7341" y="10763"/>
                          <a:pt x="7341" y="10935"/>
                        </a:cubicBezTo>
                        <a:cubicBezTo>
                          <a:pt x="7341" y="11511"/>
                          <a:pt x="7432" y="12179"/>
                          <a:pt x="7446" y="12550"/>
                        </a:cubicBezTo>
                        <a:lnTo>
                          <a:pt x="6458" y="12550"/>
                        </a:lnTo>
                        <a:cubicBezTo>
                          <a:pt x="6226" y="12550"/>
                          <a:pt x="6106" y="12550"/>
                          <a:pt x="6006" y="12528"/>
                        </a:cubicBezTo>
                        <a:lnTo>
                          <a:pt x="6006" y="12528"/>
                        </a:lnTo>
                        <a:lnTo>
                          <a:pt x="6006" y="11839"/>
                        </a:lnTo>
                        <a:cubicBezTo>
                          <a:pt x="6092" y="11559"/>
                          <a:pt x="6092" y="11301"/>
                          <a:pt x="6178" y="10935"/>
                        </a:cubicBezTo>
                        <a:cubicBezTo>
                          <a:pt x="6178" y="10763"/>
                          <a:pt x="6092" y="10677"/>
                          <a:pt x="5920" y="10591"/>
                        </a:cubicBezTo>
                        <a:cubicBezTo>
                          <a:pt x="5382" y="10483"/>
                          <a:pt x="5016" y="10311"/>
                          <a:pt x="4564" y="10053"/>
                        </a:cubicBezTo>
                        <a:cubicBezTo>
                          <a:pt x="4527" y="10007"/>
                          <a:pt x="4474" y="9980"/>
                          <a:pt x="4411" y="9980"/>
                        </a:cubicBezTo>
                        <a:cubicBezTo>
                          <a:pt x="4327" y="9980"/>
                          <a:pt x="4223" y="10028"/>
                          <a:pt x="4112" y="10139"/>
                        </a:cubicBezTo>
                        <a:cubicBezTo>
                          <a:pt x="3716" y="10554"/>
                          <a:pt x="3302" y="11043"/>
                          <a:pt x="3020" y="11319"/>
                        </a:cubicBezTo>
                        <a:lnTo>
                          <a:pt x="3020" y="11319"/>
                        </a:lnTo>
                        <a:cubicBezTo>
                          <a:pt x="2997" y="11295"/>
                          <a:pt x="2972" y="11261"/>
                          <a:pt x="2949" y="11215"/>
                        </a:cubicBezTo>
                        <a:cubicBezTo>
                          <a:pt x="2863" y="11129"/>
                          <a:pt x="2691" y="11021"/>
                          <a:pt x="2605" y="10849"/>
                        </a:cubicBezTo>
                        <a:cubicBezTo>
                          <a:pt x="2325" y="10677"/>
                          <a:pt x="2239" y="10591"/>
                          <a:pt x="2153" y="10397"/>
                        </a:cubicBezTo>
                        <a:cubicBezTo>
                          <a:pt x="2115" y="10359"/>
                          <a:pt x="2094" y="10321"/>
                          <a:pt x="2073" y="10284"/>
                        </a:cubicBezTo>
                        <a:lnTo>
                          <a:pt x="2073" y="10284"/>
                        </a:lnTo>
                        <a:cubicBezTo>
                          <a:pt x="2099" y="10269"/>
                          <a:pt x="2127" y="10251"/>
                          <a:pt x="2153" y="10225"/>
                        </a:cubicBezTo>
                        <a:cubicBezTo>
                          <a:pt x="2325" y="9945"/>
                          <a:pt x="2777" y="9687"/>
                          <a:pt x="3229" y="9321"/>
                        </a:cubicBezTo>
                        <a:cubicBezTo>
                          <a:pt x="3401" y="9235"/>
                          <a:pt x="3401" y="9062"/>
                          <a:pt x="3315" y="8869"/>
                        </a:cubicBezTo>
                        <a:cubicBezTo>
                          <a:pt x="3035" y="8524"/>
                          <a:pt x="2949" y="8072"/>
                          <a:pt x="2777" y="7534"/>
                        </a:cubicBezTo>
                        <a:cubicBezTo>
                          <a:pt x="2777" y="7362"/>
                          <a:pt x="2605" y="7254"/>
                          <a:pt x="2411" y="7254"/>
                        </a:cubicBezTo>
                        <a:cubicBezTo>
                          <a:pt x="1833" y="7354"/>
                          <a:pt x="1181" y="7361"/>
                          <a:pt x="797" y="7362"/>
                        </a:cubicBezTo>
                        <a:lnTo>
                          <a:pt x="797" y="7362"/>
                        </a:lnTo>
                        <a:lnTo>
                          <a:pt x="797" y="7082"/>
                        </a:lnTo>
                        <a:lnTo>
                          <a:pt x="797" y="6716"/>
                        </a:lnTo>
                        <a:cubicBezTo>
                          <a:pt x="797" y="6630"/>
                          <a:pt x="711" y="6544"/>
                          <a:pt x="711" y="6458"/>
                        </a:cubicBezTo>
                        <a:cubicBezTo>
                          <a:pt x="769" y="6209"/>
                          <a:pt x="788" y="6050"/>
                          <a:pt x="821" y="5920"/>
                        </a:cubicBezTo>
                        <a:lnTo>
                          <a:pt x="821" y="5920"/>
                        </a:lnTo>
                        <a:cubicBezTo>
                          <a:pt x="1012" y="5920"/>
                          <a:pt x="1260" y="5923"/>
                          <a:pt x="1529" y="6006"/>
                        </a:cubicBezTo>
                        <a:cubicBezTo>
                          <a:pt x="1787" y="6006"/>
                          <a:pt x="2067" y="6092"/>
                          <a:pt x="2411" y="6092"/>
                        </a:cubicBezTo>
                        <a:cubicBezTo>
                          <a:pt x="2605" y="6092"/>
                          <a:pt x="2777" y="6006"/>
                          <a:pt x="2777" y="5834"/>
                        </a:cubicBezTo>
                        <a:cubicBezTo>
                          <a:pt x="2863" y="5468"/>
                          <a:pt x="2949" y="5295"/>
                          <a:pt x="2949" y="5102"/>
                        </a:cubicBezTo>
                        <a:cubicBezTo>
                          <a:pt x="3035" y="4930"/>
                          <a:pt x="3143" y="4757"/>
                          <a:pt x="3229" y="4478"/>
                        </a:cubicBezTo>
                        <a:cubicBezTo>
                          <a:pt x="3315" y="4305"/>
                          <a:pt x="3315" y="4133"/>
                          <a:pt x="3143" y="4025"/>
                        </a:cubicBezTo>
                        <a:cubicBezTo>
                          <a:pt x="2714" y="3617"/>
                          <a:pt x="2207" y="3189"/>
                          <a:pt x="1991" y="2981"/>
                        </a:cubicBezTo>
                        <a:lnTo>
                          <a:pt x="1991" y="2981"/>
                        </a:lnTo>
                        <a:cubicBezTo>
                          <a:pt x="2018" y="2945"/>
                          <a:pt x="2066" y="2902"/>
                          <a:pt x="2153" y="2863"/>
                        </a:cubicBezTo>
                        <a:cubicBezTo>
                          <a:pt x="2239" y="2777"/>
                          <a:pt x="2325" y="2691"/>
                          <a:pt x="2497" y="2519"/>
                        </a:cubicBezTo>
                        <a:cubicBezTo>
                          <a:pt x="2605" y="2239"/>
                          <a:pt x="2777" y="2153"/>
                          <a:pt x="2863" y="2067"/>
                        </a:cubicBezTo>
                        <a:cubicBezTo>
                          <a:pt x="2944" y="2026"/>
                          <a:pt x="3010" y="2005"/>
                          <a:pt x="3067" y="1982"/>
                        </a:cubicBezTo>
                        <a:lnTo>
                          <a:pt x="3067" y="1982"/>
                        </a:lnTo>
                        <a:cubicBezTo>
                          <a:pt x="3086" y="2010"/>
                          <a:pt x="3109" y="2039"/>
                          <a:pt x="3143" y="2067"/>
                        </a:cubicBezTo>
                        <a:cubicBezTo>
                          <a:pt x="3401" y="2325"/>
                          <a:pt x="3767" y="2777"/>
                          <a:pt x="4026" y="3229"/>
                        </a:cubicBezTo>
                        <a:cubicBezTo>
                          <a:pt x="4086" y="3290"/>
                          <a:pt x="4244" y="3351"/>
                          <a:pt x="4362" y="3351"/>
                        </a:cubicBezTo>
                        <a:cubicBezTo>
                          <a:pt x="4411" y="3351"/>
                          <a:pt x="4452" y="3340"/>
                          <a:pt x="4478" y="3315"/>
                        </a:cubicBezTo>
                        <a:cubicBezTo>
                          <a:pt x="5016" y="2949"/>
                          <a:pt x="5382" y="2863"/>
                          <a:pt x="5834" y="2777"/>
                        </a:cubicBezTo>
                        <a:cubicBezTo>
                          <a:pt x="6006" y="2691"/>
                          <a:pt x="6092" y="2605"/>
                          <a:pt x="6092" y="2411"/>
                        </a:cubicBezTo>
                        <a:cubicBezTo>
                          <a:pt x="6012" y="1753"/>
                          <a:pt x="6006" y="1095"/>
                          <a:pt x="6006" y="711"/>
                        </a:cubicBezTo>
                        <a:close/>
                        <a:moveTo>
                          <a:pt x="5834" y="0"/>
                        </a:moveTo>
                        <a:cubicBezTo>
                          <a:pt x="5726" y="0"/>
                          <a:pt x="5640" y="86"/>
                          <a:pt x="5640" y="86"/>
                        </a:cubicBezTo>
                        <a:cubicBezTo>
                          <a:pt x="5468" y="86"/>
                          <a:pt x="5382" y="172"/>
                          <a:pt x="5382" y="366"/>
                        </a:cubicBezTo>
                        <a:cubicBezTo>
                          <a:pt x="5296" y="452"/>
                          <a:pt x="5296" y="538"/>
                          <a:pt x="5296" y="624"/>
                        </a:cubicBezTo>
                        <a:cubicBezTo>
                          <a:pt x="5296" y="1010"/>
                          <a:pt x="5296" y="1584"/>
                          <a:pt x="5349" y="2132"/>
                        </a:cubicBezTo>
                        <a:lnTo>
                          <a:pt x="5349" y="2132"/>
                        </a:lnTo>
                        <a:cubicBezTo>
                          <a:pt x="5056" y="2209"/>
                          <a:pt x="4738" y="2325"/>
                          <a:pt x="4415" y="2504"/>
                        </a:cubicBezTo>
                        <a:lnTo>
                          <a:pt x="4415" y="2504"/>
                        </a:lnTo>
                        <a:cubicBezTo>
                          <a:pt x="4251" y="2241"/>
                          <a:pt x="4046" y="1996"/>
                          <a:pt x="3853" y="1787"/>
                        </a:cubicBezTo>
                        <a:cubicBezTo>
                          <a:pt x="3767" y="1701"/>
                          <a:pt x="3681" y="1529"/>
                          <a:pt x="3574" y="1442"/>
                        </a:cubicBezTo>
                        <a:cubicBezTo>
                          <a:pt x="3487" y="1442"/>
                          <a:pt x="3487" y="1335"/>
                          <a:pt x="3401" y="1335"/>
                        </a:cubicBezTo>
                        <a:cubicBezTo>
                          <a:pt x="3315" y="1249"/>
                          <a:pt x="3229" y="1249"/>
                          <a:pt x="3143" y="1249"/>
                        </a:cubicBezTo>
                        <a:lnTo>
                          <a:pt x="2949" y="1249"/>
                        </a:lnTo>
                        <a:cubicBezTo>
                          <a:pt x="2863" y="1249"/>
                          <a:pt x="2691" y="1335"/>
                          <a:pt x="2497" y="1529"/>
                        </a:cubicBezTo>
                        <a:cubicBezTo>
                          <a:pt x="2325" y="1615"/>
                          <a:pt x="2153" y="1787"/>
                          <a:pt x="1873" y="2067"/>
                        </a:cubicBezTo>
                        <a:cubicBezTo>
                          <a:pt x="1787" y="2153"/>
                          <a:pt x="1615" y="2325"/>
                          <a:pt x="1529" y="2411"/>
                        </a:cubicBezTo>
                        <a:cubicBezTo>
                          <a:pt x="1421" y="2519"/>
                          <a:pt x="1421" y="2605"/>
                          <a:pt x="1335" y="2605"/>
                        </a:cubicBezTo>
                        <a:cubicBezTo>
                          <a:pt x="1335" y="2691"/>
                          <a:pt x="1249" y="2863"/>
                          <a:pt x="1249" y="2949"/>
                        </a:cubicBezTo>
                        <a:cubicBezTo>
                          <a:pt x="1249" y="3057"/>
                          <a:pt x="1249" y="3143"/>
                          <a:pt x="1335" y="3229"/>
                        </a:cubicBezTo>
                        <a:cubicBezTo>
                          <a:pt x="1335" y="3315"/>
                          <a:pt x="1421" y="3401"/>
                          <a:pt x="1421" y="3401"/>
                        </a:cubicBezTo>
                        <a:cubicBezTo>
                          <a:pt x="1656" y="3636"/>
                          <a:pt x="2072" y="3992"/>
                          <a:pt x="2467" y="4354"/>
                        </a:cubicBezTo>
                        <a:lnTo>
                          <a:pt x="2467" y="4354"/>
                        </a:lnTo>
                        <a:cubicBezTo>
                          <a:pt x="2370" y="4547"/>
                          <a:pt x="2325" y="4744"/>
                          <a:pt x="2325" y="4930"/>
                        </a:cubicBezTo>
                        <a:cubicBezTo>
                          <a:pt x="2265" y="4990"/>
                          <a:pt x="2205" y="5145"/>
                          <a:pt x="2144" y="5351"/>
                        </a:cubicBezTo>
                        <a:lnTo>
                          <a:pt x="2144" y="5351"/>
                        </a:lnTo>
                        <a:cubicBezTo>
                          <a:pt x="1960" y="5326"/>
                          <a:pt x="1768" y="5295"/>
                          <a:pt x="1615" y="5295"/>
                        </a:cubicBezTo>
                        <a:cubicBezTo>
                          <a:pt x="1335" y="5209"/>
                          <a:pt x="1077" y="5209"/>
                          <a:pt x="797" y="5209"/>
                        </a:cubicBezTo>
                        <a:lnTo>
                          <a:pt x="625" y="5209"/>
                        </a:lnTo>
                        <a:cubicBezTo>
                          <a:pt x="538" y="5209"/>
                          <a:pt x="452" y="5295"/>
                          <a:pt x="452" y="5295"/>
                        </a:cubicBezTo>
                        <a:cubicBezTo>
                          <a:pt x="345" y="5295"/>
                          <a:pt x="259" y="5382"/>
                          <a:pt x="259" y="5468"/>
                        </a:cubicBezTo>
                        <a:cubicBezTo>
                          <a:pt x="173" y="5640"/>
                          <a:pt x="0" y="6006"/>
                          <a:pt x="0" y="6458"/>
                        </a:cubicBezTo>
                        <a:cubicBezTo>
                          <a:pt x="0" y="6544"/>
                          <a:pt x="86" y="6630"/>
                          <a:pt x="86" y="6824"/>
                        </a:cubicBezTo>
                        <a:lnTo>
                          <a:pt x="86" y="7082"/>
                        </a:lnTo>
                        <a:lnTo>
                          <a:pt x="86" y="7362"/>
                        </a:lnTo>
                        <a:lnTo>
                          <a:pt x="86" y="7534"/>
                        </a:lnTo>
                        <a:cubicBezTo>
                          <a:pt x="86" y="7620"/>
                          <a:pt x="86" y="7706"/>
                          <a:pt x="173" y="7706"/>
                        </a:cubicBezTo>
                        <a:cubicBezTo>
                          <a:pt x="173" y="7900"/>
                          <a:pt x="259" y="7986"/>
                          <a:pt x="345" y="7986"/>
                        </a:cubicBezTo>
                        <a:cubicBezTo>
                          <a:pt x="538" y="8072"/>
                          <a:pt x="625" y="8072"/>
                          <a:pt x="711" y="8072"/>
                        </a:cubicBezTo>
                        <a:cubicBezTo>
                          <a:pt x="1029" y="8072"/>
                          <a:pt x="1610" y="8072"/>
                          <a:pt x="2167" y="8015"/>
                        </a:cubicBezTo>
                        <a:lnTo>
                          <a:pt x="2167" y="8015"/>
                        </a:lnTo>
                        <a:cubicBezTo>
                          <a:pt x="2274" y="8341"/>
                          <a:pt x="2389" y="8661"/>
                          <a:pt x="2536" y="8955"/>
                        </a:cubicBezTo>
                        <a:lnTo>
                          <a:pt x="2536" y="8955"/>
                        </a:lnTo>
                        <a:cubicBezTo>
                          <a:pt x="2314" y="9119"/>
                          <a:pt x="2076" y="9311"/>
                          <a:pt x="1873" y="9514"/>
                        </a:cubicBezTo>
                        <a:cubicBezTo>
                          <a:pt x="1701" y="9601"/>
                          <a:pt x="1615" y="9687"/>
                          <a:pt x="1529" y="9773"/>
                        </a:cubicBezTo>
                        <a:lnTo>
                          <a:pt x="1335" y="9945"/>
                        </a:lnTo>
                        <a:cubicBezTo>
                          <a:pt x="1335" y="10053"/>
                          <a:pt x="1249" y="10139"/>
                          <a:pt x="1249" y="10225"/>
                        </a:cubicBezTo>
                        <a:cubicBezTo>
                          <a:pt x="1249" y="10311"/>
                          <a:pt x="1249" y="10311"/>
                          <a:pt x="1335" y="10397"/>
                        </a:cubicBezTo>
                        <a:cubicBezTo>
                          <a:pt x="1335" y="10483"/>
                          <a:pt x="1421" y="10677"/>
                          <a:pt x="1529" y="10849"/>
                        </a:cubicBezTo>
                        <a:cubicBezTo>
                          <a:pt x="1701" y="11021"/>
                          <a:pt x="1873" y="11215"/>
                          <a:pt x="2067" y="11473"/>
                        </a:cubicBezTo>
                        <a:cubicBezTo>
                          <a:pt x="2239" y="11559"/>
                          <a:pt x="2325" y="11667"/>
                          <a:pt x="2497" y="11839"/>
                        </a:cubicBezTo>
                        <a:lnTo>
                          <a:pt x="2691" y="12011"/>
                        </a:lnTo>
                        <a:cubicBezTo>
                          <a:pt x="2777" y="12011"/>
                          <a:pt x="2863" y="12098"/>
                          <a:pt x="3035" y="12098"/>
                        </a:cubicBezTo>
                        <a:cubicBezTo>
                          <a:pt x="3143" y="12098"/>
                          <a:pt x="3229" y="12098"/>
                          <a:pt x="3315" y="12011"/>
                        </a:cubicBezTo>
                        <a:cubicBezTo>
                          <a:pt x="3401" y="12011"/>
                          <a:pt x="3401" y="11925"/>
                          <a:pt x="3487" y="11925"/>
                        </a:cubicBezTo>
                        <a:cubicBezTo>
                          <a:pt x="3724" y="11707"/>
                          <a:pt x="4082" y="11214"/>
                          <a:pt x="4447" y="10806"/>
                        </a:cubicBezTo>
                        <a:lnTo>
                          <a:pt x="4447" y="10806"/>
                        </a:lnTo>
                        <a:cubicBezTo>
                          <a:pt x="4732" y="10959"/>
                          <a:pt x="5036" y="11088"/>
                          <a:pt x="5401" y="11204"/>
                        </a:cubicBezTo>
                        <a:lnTo>
                          <a:pt x="5401" y="11204"/>
                        </a:lnTo>
                        <a:cubicBezTo>
                          <a:pt x="5371" y="11401"/>
                          <a:pt x="5351" y="11573"/>
                          <a:pt x="5296" y="11753"/>
                        </a:cubicBezTo>
                        <a:lnTo>
                          <a:pt x="5296" y="12550"/>
                        </a:lnTo>
                        <a:lnTo>
                          <a:pt x="5296" y="12743"/>
                        </a:lnTo>
                        <a:cubicBezTo>
                          <a:pt x="5296" y="12829"/>
                          <a:pt x="5296" y="12915"/>
                          <a:pt x="5382" y="12915"/>
                        </a:cubicBezTo>
                        <a:cubicBezTo>
                          <a:pt x="5382" y="13002"/>
                          <a:pt x="5468" y="13088"/>
                          <a:pt x="5554" y="13088"/>
                        </a:cubicBezTo>
                        <a:cubicBezTo>
                          <a:pt x="5726" y="13174"/>
                          <a:pt x="6006" y="13281"/>
                          <a:pt x="6458" y="13281"/>
                        </a:cubicBezTo>
                        <a:lnTo>
                          <a:pt x="7620" y="13281"/>
                        </a:lnTo>
                        <a:cubicBezTo>
                          <a:pt x="7706" y="13281"/>
                          <a:pt x="7706" y="13281"/>
                          <a:pt x="7793" y="13174"/>
                        </a:cubicBezTo>
                        <a:cubicBezTo>
                          <a:pt x="7879" y="13174"/>
                          <a:pt x="7986" y="13088"/>
                          <a:pt x="8072" y="13002"/>
                        </a:cubicBezTo>
                        <a:cubicBezTo>
                          <a:pt x="8158" y="12829"/>
                          <a:pt x="8158" y="12743"/>
                          <a:pt x="8158" y="12636"/>
                        </a:cubicBezTo>
                        <a:cubicBezTo>
                          <a:pt x="8158" y="12275"/>
                          <a:pt x="8098" y="11704"/>
                          <a:pt x="8079" y="11161"/>
                        </a:cubicBezTo>
                        <a:lnTo>
                          <a:pt x="8079" y="11161"/>
                        </a:lnTo>
                        <a:cubicBezTo>
                          <a:pt x="8420" y="11080"/>
                          <a:pt x="8728" y="10947"/>
                          <a:pt x="8987" y="10801"/>
                        </a:cubicBezTo>
                        <a:lnTo>
                          <a:pt x="8987" y="10801"/>
                        </a:lnTo>
                        <a:cubicBezTo>
                          <a:pt x="9186" y="11025"/>
                          <a:pt x="9364" y="11279"/>
                          <a:pt x="9493" y="11473"/>
                        </a:cubicBezTo>
                        <a:cubicBezTo>
                          <a:pt x="9687" y="11667"/>
                          <a:pt x="9773" y="11753"/>
                          <a:pt x="9859" y="11839"/>
                        </a:cubicBezTo>
                        <a:cubicBezTo>
                          <a:pt x="9945" y="11925"/>
                          <a:pt x="9945" y="11925"/>
                          <a:pt x="10031" y="12011"/>
                        </a:cubicBezTo>
                        <a:cubicBezTo>
                          <a:pt x="10139" y="12011"/>
                          <a:pt x="10139" y="12098"/>
                          <a:pt x="10311" y="12098"/>
                        </a:cubicBezTo>
                        <a:cubicBezTo>
                          <a:pt x="10311" y="12098"/>
                          <a:pt x="10397" y="12098"/>
                          <a:pt x="10483" y="12011"/>
                        </a:cubicBezTo>
                        <a:cubicBezTo>
                          <a:pt x="10569" y="12011"/>
                          <a:pt x="10763" y="11925"/>
                          <a:pt x="10935" y="11839"/>
                        </a:cubicBezTo>
                        <a:cubicBezTo>
                          <a:pt x="11107" y="11667"/>
                          <a:pt x="11301" y="11473"/>
                          <a:pt x="11473" y="11215"/>
                        </a:cubicBezTo>
                        <a:cubicBezTo>
                          <a:pt x="11646" y="11129"/>
                          <a:pt x="11753" y="10935"/>
                          <a:pt x="11925" y="10849"/>
                        </a:cubicBezTo>
                        <a:cubicBezTo>
                          <a:pt x="11925" y="10763"/>
                          <a:pt x="12012" y="10763"/>
                          <a:pt x="12098" y="10677"/>
                        </a:cubicBezTo>
                        <a:cubicBezTo>
                          <a:pt x="12098" y="10591"/>
                          <a:pt x="12184" y="10483"/>
                          <a:pt x="12184" y="10311"/>
                        </a:cubicBezTo>
                        <a:cubicBezTo>
                          <a:pt x="12184" y="10225"/>
                          <a:pt x="12098" y="10139"/>
                          <a:pt x="12098" y="10053"/>
                        </a:cubicBezTo>
                        <a:cubicBezTo>
                          <a:pt x="12098" y="9945"/>
                          <a:pt x="12012" y="9945"/>
                          <a:pt x="11925" y="9859"/>
                        </a:cubicBezTo>
                        <a:cubicBezTo>
                          <a:pt x="11691" y="9643"/>
                          <a:pt x="11277" y="9291"/>
                          <a:pt x="10895" y="8918"/>
                        </a:cubicBezTo>
                        <a:lnTo>
                          <a:pt x="10895" y="8918"/>
                        </a:lnTo>
                        <a:cubicBezTo>
                          <a:pt x="10937" y="8849"/>
                          <a:pt x="10979" y="8781"/>
                          <a:pt x="11021" y="8696"/>
                        </a:cubicBezTo>
                        <a:cubicBezTo>
                          <a:pt x="11152" y="8450"/>
                          <a:pt x="11233" y="8214"/>
                          <a:pt x="11299" y="7974"/>
                        </a:cubicBezTo>
                        <a:lnTo>
                          <a:pt x="11299" y="7974"/>
                        </a:lnTo>
                        <a:cubicBezTo>
                          <a:pt x="11484" y="8000"/>
                          <a:pt x="11673" y="8021"/>
                          <a:pt x="11839" y="8072"/>
                        </a:cubicBezTo>
                        <a:lnTo>
                          <a:pt x="12829" y="8072"/>
                        </a:lnTo>
                        <a:cubicBezTo>
                          <a:pt x="12916" y="8072"/>
                          <a:pt x="12916" y="8072"/>
                          <a:pt x="13002" y="7986"/>
                        </a:cubicBezTo>
                        <a:cubicBezTo>
                          <a:pt x="13088" y="7986"/>
                          <a:pt x="13088" y="7900"/>
                          <a:pt x="13174" y="7792"/>
                        </a:cubicBezTo>
                        <a:cubicBezTo>
                          <a:pt x="13260" y="7620"/>
                          <a:pt x="13368" y="7362"/>
                          <a:pt x="13368" y="6824"/>
                        </a:cubicBezTo>
                        <a:lnTo>
                          <a:pt x="13368" y="6544"/>
                        </a:lnTo>
                        <a:lnTo>
                          <a:pt x="13368" y="6286"/>
                        </a:lnTo>
                        <a:lnTo>
                          <a:pt x="13368" y="5920"/>
                        </a:lnTo>
                        <a:lnTo>
                          <a:pt x="13368" y="5748"/>
                        </a:lnTo>
                        <a:cubicBezTo>
                          <a:pt x="13368" y="5640"/>
                          <a:pt x="13260" y="5640"/>
                          <a:pt x="13260" y="5554"/>
                        </a:cubicBezTo>
                        <a:cubicBezTo>
                          <a:pt x="13260" y="5468"/>
                          <a:pt x="13174" y="5295"/>
                          <a:pt x="13002" y="5295"/>
                        </a:cubicBezTo>
                        <a:cubicBezTo>
                          <a:pt x="12916" y="5209"/>
                          <a:pt x="12829" y="5209"/>
                          <a:pt x="12722" y="5209"/>
                        </a:cubicBezTo>
                        <a:cubicBezTo>
                          <a:pt x="12361" y="5209"/>
                          <a:pt x="11788" y="5270"/>
                          <a:pt x="11244" y="5289"/>
                        </a:cubicBezTo>
                        <a:lnTo>
                          <a:pt x="11244" y="5289"/>
                        </a:lnTo>
                        <a:cubicBezTo>
                          <a:pt x="11158" y="4967"/>
                          <a:pt x="11013" y="4649"/>
                          <a:pt x="10859" y="4356"/>
                        </a:cubicBezTo>
                        <a:lnTo>
                          <a:pt x="10859" y="4356"/>
                        </a:lnTo>
                        <a:cubicBezTo>
                          <a:pt x="11122" y="4164"/>
                          <a:pt x="11370" y="3980"/>
                          <a:pt x="11559" y="3853"/>
                        </a:cubicBezTo>
                        <a:cubicBezTo>
                          <a:pt x="11646" y="3681"/>
                          <a:pt x="11839" y="3595"/>
                          <a:pt x="11925" y="3487"/>
                        </a:cubicBezTo>
                        <a:cubicBezTo>
                          <a:pt x="11925" y="3401"/>
                          <a:pt x="12012" y="3401"/>
                          <a:pt x="12012" y="3315"/>
                        </a:cubicBezTo>
                        <a:cubicBezTo>
                          <a:pt x="12098" y="3229"/>
                          <a:pt x="12098" y="3229"/>
                          <a:pt x="12098" y="3057"/>
                        </a:cubicBezTo>
                        <a:lnTo>
                          <a:pt x="12098" y="2863"/>
                        </a:lnTo>
                        <a:cubicBezTo>
                          <a:pt x="12098" y="2777"/>
                          <a:pt x="12012" y="2605"/>
                          <a:pt x="11839" y="2411"/>
                        </a:cubicBezTo>
                        <a:cubicBezTo>
                          <a:pt x="11753" y="2239"/>
                          <a:pt x="11559" y="2067"/>
                          <a:pt x="11301" y="1873"/>
                        </a:cubicBezTo>
                        <a:cubicBezTo>
                          <a:pt x="11107" y="1701"/>
                          <a:pt x="11021" y="1615"/>
                          <a:pt x="10935" y="1442"/>
                        </a:cubicBezTo>
                        <a:cubicBezTo>
                          <a:pt x="10849" y="1442"/>
                          <a:pt x="10763" y="1335"/>
                          <a:pt x="10763" y="1249"/>
                        </a:cubicBezTo>
                        <a:cubicBezTo>
                          <a:pt x="10677" y="1249"/>
                          <a:pt x="10483" y="1163"/>
                          <a:pt x="10397" y="1163"/>
                        </a:cubicBezTo>
                        <a:cubicBezTo>
                          <a:pt x="10311" y="1163"/>
                          <a:pt x="10225" y="1163"/>
                          <a:pt x="10139" y="1249"/>
                        </a:cubicBezTo>
                        <a:cubicBezTo>
                          <a:pt x="10031" y="1249"/>
                          <a:pt x="9945" y="1335"/>
                          <a:pt x="9945" y="1442"/>
                        </a:cubicBezTo>
                        <a:cubicBezTo>
                          <a:pt x="9727" y="1661"/>
                          <a:pt x="9309" y="2017"/>
                          <a:pt x="8964" y="2446"/>
                        </a:cubicBezTo>
                        <a:lnTo>
                          <a:pt x="8964" y="2446"/>
                        </a:lnTo>
                        <a:cubicBezTo>
                          <a:pt x="8666" y="2282"/>
                          <a:pt x="8342" y="2137"/>
                          <a:pt x="8011" y="2047"/>
                        </a:cubicBezTo>
                        <a:lnTo>
                          <a:pt x="8011" y="2047"/>
                        </a:lnTo>
                        <a:cubicBezTo>
                          <a:pt x="8036" y="1873"/>
                          <a:pt x="8072" y="1696"/>
                          <a:pt x="8072" y="1529"/>
                        </a:cubicBezTo>
                        <a:cubicBezTo>
                          <a:pt x="8158" y="1249"/>
                          <a:pt x="8158" y="990"/>
                          <a:pt x="8158" y="797"/>
                        </a:cubicBezTo>
                        <a:lnTo>
                          <a:pt x="8158" y="538"/>
                        </a:lnTo>
                        <a:cubicBezTo>
                          <a:pt x="8158" y="452"/>
                          <a:pt x="8072" y="452"/>
                          <a:pt x="8072" y="366"/>
                        </a:cubicBezTo>
                        <a:cubicBezTo>
                          <a:pt x="8072" y="259"/>
                          <a:pt x="7986" y="259"/>
                          <a:pt x="7879" y="172"/>
                        </a:cubicBezTo>
                        <a:cubicBezTo>
                          <a:pt x="7706" y="86"/>
                          <a:pt x="7341" y="0"/>
                          <a:pt x="6910" y="0"/>
                        </a:cubicBezTo>
                        <a:close/>
                      </a:path>
                    </a:pathLst>
                  </a:custGeom>
                  <a:solidFill>
                    <a:srgbClr val="0206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03" name="Google Shape;6303;p43"/>
                  <p:cNvSpPr/>
                  <p:nvPr/>
                </p:nvSpPr>
                <p:spPr>
                  <a:xfrm>
                    <a:off x="5130441" y="4177328"/>
                    <a:ext cx="74458" cy="744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8" h="4478" extrusionOk="0">
                        <a:moveTo>
                          <a:pt x="2433" y="711"/>
                        </a:moveTo>
                        <a:cubicBezTo>
                          <a:pt x="2605" y="711"/>
                          <a:pt x="2777" y="818"/>
                          <a:pt x="2971" y="904"/>
                        </a:cubicBezTo>
                        <a:cubicBezTo>
                          <a:pt x="3057" y="991"/>
                          <a:pt x="3229" y="1077"/>
                          <a:pt x="3316" y="1249"/>
                        </a:cubicBezTo>
                        <a:cubicBezTo>
                          <a:pt x="3402" y="1357"/>
                          <a:pt x="3595" y="1529"/>
                          <a:pt x="3595" y="1701"/>
                        </a:cubicBezTo>
                        <a:cubicBezTo>
                          <a:pt x="3681" y="1895"/>
                          <a:pt x="3768" y="2067"/>
                          <a:pt x="3768" y="2239"/>
                        </a:cubicBezTo>
                        <a:cubicBezTo>
                          <a:pt x="3768" y="2433"/>
                          <a:pt x="3768" y="2519"/>
                          <a:pt x="3681" y="2605"/>
                        </a:cubicBezTo>
                        <a:cubicBezTo>
                          <a:pt x="3681" y="2691"/>
                          <a:pt x="3681" y="2777"/>
                          <a:pt x="3595" y="2863"/>
                        </a:cubicBezTo>
                        <a:cubicBezTo>
                          <a:pt x="3509" y="3143"/>
                          <a:pt x="3229" y="3315"/>
                          <a:pt x="3057" y="3509"/>
                        </a:cubicBezTo>
                        <a:cubicBezTo>
                          <a:pt x="2971" y="3595"/>
                          <a:pt x="2691" y="3767"/>
                          <a:pt x="2239" y="3767"/>
                        </a:cubicBezTo>
                        <a:lnTo>
                          <a:pt x="2153" y="3767"/>
                        </a:lnTo>
                        <a:cubicBezTo>
                          <a:pt x="1981" y="3767"/>
                          <a:pt x="1787" y="3767"/>
                          <a:pt x="1701" y="3681"/>
                        </a:cubicBezTo>
                        <a:cubicBezTo>
                          <a:pt x="1529" y="3595"/>
                          <a:pt x="1357" y="3509"/>
                          <a:pt x="1249" y="3401"/>
                        </a:cubicBezTo>
                        <a:cubicBezTo>
                          <a:pt x="1077" y="3315"/>
                          <a:pt x="991" y="3229"/>
                          <a:pt x="905" y="3057"/>
                        </a:cubicBezTo>
                        <a:cubicBezTo>
                          <a:pt x="905" y="2971"/>
                          <a:pt x="819" y="2777"/>
                          <a:pt x="711" y="2605"/>
                        </a:cubicBezTo>
                        <a:lnTo>
                          <a:pt x="711" y="2325"/>
                        </a:lnTo>
                        <a:cubicBezTo>
                          <a:pt x="711" y="2067"/>
                          <a:pt x="819" y="1787"/>
                          <a:pt x="819" y="1701"/>
                        </a:cubicBezTo>
                        <a:cubicBezTo>
                          <a:pt x="905" y="1615"/>
                          <a:pt x="905" y="1529"/>
                          <a:pt x="991" y="1357"/>
                        </a:cubicBezTo>
                        <a:cubicBezTo>
                          <a:pt x="991" y="1249"/>
                          <a:pt x="1077" y="1163"/>
                          <a:pt x="1249" y="1077"/>
                        </a:cubicBezTo>
                        <a:cubicBezTo>
                          <a:pt x="1529" y="904"/>
                          <a:pt x="1701" y="818"/>
                          <a:pt x="1895" y="818"/>
                        </a:cubicBezTo>
                        <a:cubicBezTo>
                          <a:pt x="1981" y="711"/>
                          <a:pt x="2153" y="711"/>
                          <a:pt x="2433" y="711"/>
                        </a:cubicBezTo>
                        <a:close/>
                        <a:moveTo>
                          <a:pt x="2433" y="0"/>
                        </a:moveTo>
                        <a:cubicBezTo>
                          <a:pt x="2153" y="0"/>
                          <a:pt x="1981" y="0"/>
                          <a:pt x="1701" y="87"/>
                        </a:cubicBezTo>
                        <a:cubicBezTo>
                          <a:pt x="1443" y="173"/>
                          <a:pt x="1163" y="280"/>
                          <a:pt x="905" y="452"/>
                        </a:cubicBezTo>
                        <a:cubicBezTo>
                          <a:pt x="625" y="625"/>
                          <a:pt x="453" y="818"/>
                          <a:pt x="367" y="991"/>
                        </a:cubicBezTo>
                        <a:cubicBezTo>
                          <a:pt x="280" y="1163"/>
                          <a:pt x="173" y="1357"/>
                          <a:pt x="173" y="1443"/>
                        </a:cubicBezTo>
                        <a:cubicBezTo>
                          <a:pt x="87" y="1615"/>
                          <a:pt x="1" y="1895"/>
                          <a:pt x="1" y="2325"/>
                        </a:cubicBezTo>
                        <a:cubicBezTo>
                          <a:pt x="1" y="2433"/>
                          <a:pt x="1" y="2605"/>
                          <a:pt x="87" y="2777"/>
                        </a:cubicBezTo>
                        <a:cubicBezTo>
                          <a:pt x="87" y="2971"/>
                          <a:pt x="173" y="3229"/>
                          <a:pt x="280" y="3401"/>
                        </a:cubicBezTo>
                        <a:cubicBezTo>
                          <a:pt x="453" y="3681"/>
                          <a:pt x="625" y="3853"/>
                          <a:pt x="819" y="3940"/>
                        </a:cubicBezTo>
                        <a:cubicBezTo>
                          <a:pt x="991" y="4133"/>
                          <a:pt x="1163" y="4219"/>
                          <a:pt x="1357" y="4305"/>
                        </a:cubicBezTo>
                        <a:cubicBezTo>
                          <a:pt x="1615" y="4392"/>
                          <a:pt x="1895" y="4478"/>
                          <a:pt x="2153" y="4478"/>
                        </a:cubicBezTo>
                        <a:lnTo>
                          <a:pt x="2239" y="4478"/>
                        </a:lnTo>
                        <a:cubicBezTo>
                          <a:pt x="2864" y="4478"/>
                          <a:pt x="3316" y="4305"/>
                          <a:pt x="3595" y="4047"/>
                        </a:cubicBezTo>
                        <a:cubicBezTo>
                          <a:pt x="3768" y="3853"/>
                          <a:pt x="4047" y="3595"/>
                          <a:pt x="4220" y="3229"/>
                        </a:cubicBezTo>
                        <a:cubicBezTo>
                          <a:pt x="4306" y="3057"/>
                          <a:pt x="4392" y="2971"/>
                          <a:pt x="4392" y="2777"/>
                        </a:cubicBezTo>
                        <a:cubicBezTo>
                          <a:pt x="4478" y="2605"/>
                          <a:pt x="4478" y="2433"/>
                          <a:pt x="4478" y="2239"/>
                        </a:cubicBezTo>
                        <a:cubicBezTo>
                          <a:pt x="4478" y="1981"/>
                          <a:pt x="4392" y="1701"/>
                          <a:pt x="4306" y="1443"/>
                        </a:cubicBezTo>
                        <a:cubicBezTo>
                          <a:pt x="4220" y="1163"/>
                          <a:pt x="4047" y="904"/>
                          <a:pt x="3854" y="711"/>
                        </a:cubicBezTo>
                        <a:cubicBezTo>
                          <a:pt x="3768" y="539"/>
                          <a:pt x="3509" y="452"/>
                          <a:pt x="3316" y="280"/>
                        </a:cubicBezTo>
                        <a:cubicBezTo>
                          <a:pt x="3057" y="87"/>
                          <a:pt x="2777" y="0"/>
                          <a:pt x="2433" y="0"/>
                        </a:cubicBezTo>
                        <a:close/>
                      </a:path>
                    </a:pathLst>
                  </a:custGeom>
                  <a:solidFill>
                    <a:srgbClr val="0206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6304" name="Google Shape;6304;p43"/>
          <p:cNvSpPr/>
          <p:nvPr/>
        </p:nvSpPr>
        <p:spPr>
          <a:xfrm>
            <a:off x="652050" y="1312137"/>
            <a:ext cx="1798965" cy="3437161"/>
          </a:xfrm>
          <a:custGeom>
            <a:avLst/>
            <a:gdLst/>
            <a:ahLst/>
            <a:cxnLst/>
            <a:rect l="l" t="t" r="r" b="b"/>
            <a:pathLst>
              <a:path w="46389" h="61419" extrusionOk="0">
                <a:moveTo>
                  <a:pt x="6060" y="1"/>
                </a:moveTo>
                <a:cubicBezTo>
                  <a:pt x="3572" y="1"/>
                  <a:pt x="1750" y="110"/>
                  <a:pt x="1357" y="461"/>
                </a:cubicBezTo>
                <a:cubicBezTo>
                  <a:pt x="281" y="1279"/>
                  <a:pt x="539" y="8813"/>
                  <a:pt x="453" y="16347"/>
                </a:cubicBezTo>
                <a:cubicBezTo>
                  <a:pt x="367" y="23880"/>
                  <a:pt x="367" y="41897"/>
                  <a:pt x="453" y="45406"/>
                </a:cubicBezTo>
                <a:cubicBezTo>
                  <a:pt x="539" y="49001"/>
                  <a:pt x="1" y="59118"/>
                  <a:pt x="819" y="60388"/>
                </a:cubicBezTo>
                <a:cubicBezTo>
                  <a:pt x="1516" y="61284"/>
                  <a:pt x="7543" y="61387"/>
                  <a:pt x="11368" y="61387"/>
                </a:cubicBezTo>
                <a:cubicBezTo>
                  <a:pt x="12501" y="61387"/>
                  <a:pt x="13441" y="61378"/>
                  <a:pt x="13992" y="61378"/>
                </a:cubicBezTo>
                <a:cubicBezTo>
                  <a:pt x="15172" y="61378"/>
                  <a:pt x="17864" y="61418"/>
                  <a:pt x="20632" y="61418"/>
                </a:cubicBezTo>
                <a:cubicBezTo>
                  <a:pt x="23572" y="61418"/>
                  <a:pt x="26598" y="61373"/>
                  <a:pt x="27984" y="61184"/>
                </a:cubicBezTo>
                <a:cubicBezTo>
                  <a:pt x="28436" y="61141"/>
                  <a:pt x="29222" y="61119"/>
                  <a:pt x="30220" y="61119"/>
                </a:cubicBezTo>
                <a:cubicBezTo>
                  <a:pt x="31218" y="61119"/>
                  <a:pt x="32429" y="61141"/>
                  <a:pt x="33731" y="61184"/>
                </a:cubicBezTo>
                <a:cubicBezTo>
                  <a:pt x="38661" y="61184"/>
                  <a:pt x="44860" y="61184"/>
                  <a:pt x="45312" y="60474"/>
                </a:cubicBezTo>
                <a:cubicBezTo>
                  <a:pt x="46022" y="59311"/>
                  <a:pt x="45936" y="48635"/>
                  <a:pt x="45936" y="42629"/>
                </a:cubicBezTo>
                <a:cubicBezTo>
                  <a:pt x="45850" y="34643"/>
                  <a:pt x="46194" y="23601"/>
                  <a:pt x="46281" y="18047"/>
                </a:cubicBezTo>
                <a:cubicBezTo>
                  <a:pt x="46388" y="12407"/>
                  <a:pt x="46108" y="1193"/>
                  <a:pt x="45570" y="461"/>
                </a:cubicBezTo>
                <a:cubicBezTo>
                  <a:pt x="45314" y="134"/>
                  <a:pt x="42472" y="17"/>
                  <a:pt x="38906" y="17"/>
                </a:cubicBezTo>
                <a:cubicBezTo>
                  <a:pt x="33785" y="17"/>
                  <a:pt x="27172" y="258"/>
                  <a:pt x="24583" y="461"/>
                </a:cubicBezTo>
                <a:cubicBezTo>
                  <a:pt x="24243" y="482"/>
                  <a:pt x="23817" y="492"/>
                  <a:pt x="23320" y="492"/>
                </a:cubicBezTo>
                <a:cubicBezTo>
                  <a:pt x="21333" y="492"/>
                  <a:pt x="18220" y="340"/>
                  <a:pt x="14983" y="203"/>
                </a:cubicBezTo>
                <a:cubicBezTo>
                  <a:pt x="11856" y="115"/>
                  <a:pt x="8609" y="1"/>
                  <a:pt x="60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5" name="Google Shape;6305;p43"/>
          <p:cNvSpPr/>
          <p:nvPr/>
        </p:nvSpPr>
        <p:spPr>
          <a:xfrm>
            <a:off x="633000" y="1312137"/>
            <a:ext cx="1798965" cy="3437161"/>
          </a:xfrm>
          <a:custGeom>
            <a:avLst/>
            <a:gdLst/>
            <a:ahLst/>
            <a:cxnLst/>
            <a:rect l="l" t="t" r="r" b="b"/>
            <a:pathLst>
              <a:path w="46389" h="61419" extrusionOk="0">
                <a:moveTo>
                  <a:pt x="6060" y="1"/>
                </a:moveTo>
                <a:cubicBezTo>
                  <a:pt x="3572" y="1"/>
                  <a:pt x="1750" y="110"/>
                  <a:pt x="1357" y="461"/>
                </a:cubicBezTo>
                <a:cubicBezTo>
                  <a:pt x="281" y="1279"/>
                  <a:pt x="539" y="8813"/>
                  <a:pt x="453" y="16347"/>
                </a:cubicBezTo>
                <a:cubicBezTo>
                  <a:pt x="367" y="23880"/>
                  <a:pt x="367" y="41897"/>
                  <a:pt x="453" y="45406"/>
                </a:cubicBezTo>
                <a:cubicBezTo>
                  <a:pt x="539" y="49001"/>
                  <a:pt x="1" y="59118"/>
                  <a:pt x="819" y="60388"/>
                </a:cubicBezTo>
                <a:cubicBezTo>
                  <a:pt x="1516" y="61284"/>
                  <a:pt x="7543" y="61387"/>
                  <a:pt x="11368" y="61387"/>
                </a:cubicBezTo>
                <a:cubicBezTo>
                  <a:pt x="12501" y="61387"/>
                  <a:pt x="13441" y="61378"/>
                  <a:pt x="13992" y="61378"/>
                </a:cubicBezTo>
                <a:cubicBezTo>
                  <a:pt x="15172" y="61378"/>
                  <a:pt x="17864" y="61418"/>
                  <a:pt x="20632" y="61418"/>
                </a:cubicBezTo>
                <a:cubicBezTo>
                  <a:pt x="23572" y="61418"/>
                  <a:pt x="26598" y="61373"/>
                  <a:pt x="27984" y="61184"/>
                </a:cubicBezTo>
                <a:cubicBezTo>
                  <a:pt x="28436" y="61141"/>
                  <a:pt x="29222" y="61119"/>
                  <a:pt x="30220" y="61119"/>
                </a:cubicBezTo>
                <a:cubicBezTo>
                  <a:pt x="31218" y="61119"/>
                  <a:pt x="32429" y="61141"/>
                  <a:pt x="33731" y="61184"/>
                </a:cubicBezTo>
                <a:cubicBezTo>
                  <a:pt x="38661" y="61184"/>
                  <a:pt x="44860" y="61184"/>
                  <a:pt x="45312" y="60474"/>
                </a:cubicBezTo>
                <a:cubicBezTo>
                  <a:pt x="46022" y="59311"/>
                  <a:pt x="45936" y="48635"/>
                  <a:pt x="45936" y="42629"/>
                </a:cubicBezTo>
                <a:cubicBezTo>
                  <a:pt x="45850" y="34643"/>
                  <a:pt x="46194" y="23601"/>
                  <a:pt x="46281" y="18047"/>
                </a:cubicBezTo>
                <a:cubicBezTo>
                  <a:pt x="46388" y="12407"/>
                  <a:pt x="46108" y="1193"/>
                  <a:pt x="45570" y="461"/>
                </a:cubicBezTo>
                <a:cubicBezTo>
                  <a:pt x="45314" y="134"/>
                  <a:pt x="42472" y="17"/>
                  <a:pt x="38906" y="17"/>
                </a:cubicBezTo>
                <a:cubicBezTo>
                  <a:pt x="33785" y="17"/>
                  <a:pt x="27172" y="258"/>
                  <a:pt x="24583" y="461"/>
                </a:cubicBezTo>
                <a:cubicBezTo>
                  <a:pt x="24243" y="482"/>
                  <a:pt x="23817" y="492"/>
                  <a:pt x="23320" y="492"/>
                </a:cubicBezTo>
                <a:cubicBezTo>
                  <a:pt x="21333" y="492"/>
                  <a:pt x="18220" y="340"/>
                  <a:pt x="14983" y="203"/>
                </a:cubicBezTo>
                <a:cubicBezTo>
                  <a:pt x="11856" y="115"/>
                  <a:pt x="8609" y="1"/>
                  <a:pt x="6060" y="1"/>
                </a:cubicBezTo>
                <a:close/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5" name="Google Shape;6315;p43"/>
          <p:cNvSpPr/>
          <p:nvPr/>
        </p:nvSpPr>
        <p:spPr>
          <a:xfrm>
            <a:off x="1661188" y="2857373"/>
            <a:ext cx="60197" cy="15808"/>
          </a:xfrm>
          <a:custGeom>
            <a:avLst/>
            <a:gdLst/>
            <a:ahLst/>
            <a:cxnLst/>
            <a:rect l="l" t="t" r="r" b="b"/>
            <a:pathLst>
              <a:path w="2993" h="786" extrusionOk="0">
                <a:moveTo>
                  <a:pt x="2207" y="0"/>
                </a:moveTo>
                <a:cubicBezTo>
                  <a:pt x="1677" y="255"/>
                  <a:pt x="1146" y="340"/>
                  <a:pt x="531" y="531"/>
                </a:cubicBezTo>
                <a:cubicBezTo>
                  <a:pt x="340" y="616"/>
                  <a:pt x="170" y="701"/>
                  <a:pt x="0" y="786"/>
                </a:cubicBezTo>
                <a:cubicBezTo>
                  <a:pt x="700" y="786"/>
                  <a:pt x="1316" y="701"/>
                  <a:pt x="1931" y="531"/>
                </a:cubicBezTo>
                <a:cubicBezTo>
                  <a:pt x="2292" y="446"/>
                  <a:pt x="2653" y="340"/>
                  <a:pt x="2993" y="170"/>
                </a:cubicBezTo>
                <a:cubicBezTo>
                  <a:pt x="2738" y="170"/>
                  <a:pt x="2462" y="85"/>
                  <a:pt x="220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6" name="Google Shape;6316;p43"/>
          <p:cNvSpPr/>
          <p:nvPr/>
        </p:nvSpPr>
        <p:spPr>
          <a:xfrm>
            <a:off x="1584337" y="1770522"/>
            <a:ext cx="8990" cy="8990"/>
          </a:xfrm>
          <a:custGeom>
            <a:avLst/>
            <a:gdLst/>
            <a:ahLst/>
            <a:cxnLst/>
            <a:rect l="l" t="t" r="r" b="b"/>
            <a:pathLst>
              <a:path w="447" h="447" extrusionOk="0">
                <a:moveTo>
                  <a:pt x="446" y="1"/>
                </a:moveTo>
                <a:lnTo>
                  <a:pt x="446" y="1"/>
                </a:lnTo>
                <a:cubicBezTo>
                  <a:pt x="277" y="85"/>
                  <a:pt x="107" y="85"/>
                  <a:pt x="1" y="170"/>
                </a:cubicBezTo>
                <a:cubicBezTo>
                  <a:pt x="1" y="255"/>
                  <a:pt x="107" y="255"/>
                  <a:pt x="107" y="446"/>
                </a:cubicBezTo>
                <a:cubicBezTo>
                  <a:pt x="277" y="255"/>
                  <a:pt x="361" y="170"/>
                  <a:pt x="4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7" name="Google Shape;6317;p43"/>
          <p:cNvSpPr/>
          <p:nvPr/>
        </p:nvSpPr>
        <p:spPr>
          <a:xfrm>
            <a:off x="1623617" y="1763262"/>
            <a:ext cx="39280" cy="48270"/>
          </a:xfrm>
          <a:custGeom>
            <a:avLst/>
            <a:gdLst/>
            <a:ahLst/>
            <a:cxnLst/>
            <a:rect l="l" t="t" r="r" b="b"/>
            <a:pathLst>
              <a:path w="1953" h="2400" extrusionOk="0">
                <a:moveTo>
                  <a:pt x="701" y="1"/>
                </a:moveTo>
                <a:cubicBezTo>
                  <a:pt x="701" y="86"/>
                  <a:pt x="807" y="86"/>
                  <a:pt x="701" y="192"/>
                </a:cubicBezTo>
                <a:cubicBezTo>
                  <a:pt x="616" y="977"/>
                  <a:pt x="276" y="1593"/>
                  <a:pt x="0" y="2399"/>
                </a:cubicBezTo>
                <a:cubicBezTo>
                  <a:pt x="276" y="2123"/>
                  <a:pt x="446" y="1784"/>
                  <a:pt x="616" y="1508"/>
                </a:cubicBezTo>
                <a:cubicBezTo>
                  <a:pt x="977" y="977"/>
                  <a:pt x="1422" y="362"/>
                  <a:pt x="1953" y="86"/>
                </a:cubicBezTo>
                <a:cubicBezTo>
                  <a:pt x="1762" y="1"/>
                  <a:pt x="1592" y="1"/>
                  <a:pt x="142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8" name="Google Shape;6318;p43"/>
          <p:cNvSpPr/>
          <p:nvPr/>
        </p:nvSpPr>
        <p:spPr>
          <a:xfrm>
            <a:off x="1671848" y="2857373"/>
            <a:ext cx="33749" cy="10680"/>
          </a:xfrm>
          <a:custGeom>
            <a:avLst/>
            <a:gdLst/>
            <a:ahLst/>
            <a:cxnLst/>
            <a:rect l="l" t="t" r="r" b="b"/>
            <a:pathLst>
              <a:path w="1678" h="531" extrusionOk="0">
                <a:moveTo>
                  <a:pt x="1592" y="0"/>
                </a:moveTo>
                <a:cubicBezTo>
                  <a:pt x="1232" y="85"/>
                  <a:pt x="956" y="85"/>
                  <a:pt x="616" y="255"/>
                </a:cubicBezTo>
                <a:cubicBezTo>
                  <a:pt x="425" y="340"/>
                  <a:pt x="170" y="446"/>
                  <a:pt x="1" y="531"/>
                </a:cubicBezTo>
                <a:cubicBezTo>
                  <a:pt x="616" y="340"/>
                  <a:pt x="1147" y="255"/>
                  <a:pt x="16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9" name="Google Shape;6319;p43"/>
          <p:cNvSpPr/>
          <p:nvPr/>
        </p:nvSpPr>
        <p:spPr>
          <a:xfrm>
            <a:off x="1370899" y="2862482"/>
            <a:ext cx="37590" cy="13053"/>
          </a:xfrm>
          <a:custGeom>
            <a:avLst/>
            <a:gdLst/>
            <a:ahLst/>
            <a:cxnLst/>
            <a:rect l="l" t="t" r="r" b="b"/>
            <a:pathLst>
              <a:path w="1869" h="649" extrusionOk="0">
                <a:moveTo>
                  <a:pt x="977" y="1"/>
                </a:moveTo>
                <a:cubicBezTo>
                  <a:pt x="977" y="86"/>
                  <a:pt x="892" y="86"/>
                  <a:pt x="892" y="86"/>
                </a:cubicBezTo>
                <a:cubicBezTo>
                  <a:pt x="637" y="362"/>
                  <a:pt x="276" y="447"/>
                  <a:pt x="0" y="616"/>
                </a:cubicBezTo>
                <a:cubicBezTo>
                  <a:pt x="139" y="640"/>
                  <a:pt x="276" y="649"/>
                  <a:pt x="413" y="649"/>
                </a:cubicBezTo>
                <a:cubicBezTo>
                  <a:pt x="905" y="649"/>
                  <a:pt x="1386" y="532"/>
                  <a:pt x="1868" y="532"/>
                </a:cubicBezTo>
                <a:lnTo>
                  <a:pt x="1783" y="532"/>
                </a:lnTo>
                <a:cubicBezTo>
                  <a:pt x="1507" y="362"/>
                  <a:pt x="1253" y="192"/>
                  <a:pt x="9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0" name="Google Shape;6320;p43"/>
          <p:cNvSpPr/>
          <p:nvPr/>
        </p:nvSpPr>
        <p:spPr>
          <a:xfrm>
            <a:off x="1545499" y="1781202"/>
            <a:ext cx="10680" cy="12389"/>
          </a:xfrm>
          <a:custGeom>
            <a:avLst/>
            <a:gdLst/>
            <a:ahLst/>
            <a:cxnLst/>
            <a:rect l="l" t="t" r="r" b="b"/>
            <a:pathLst>
              <a:path w="531" h="616" extrusionOk="0">
                <a:moveTo>
                  <a:pt x="531" y="0"/>
                </a:moveTo>
                <a:cubicBezTo>
                  <a:pt x="446" y="0"/>
                  <a:pt x="255" y="85"/>
                  <a:pt x="170" y="85"/>
                </a:cubicBezTo>
                <a:lnTo>
                  <a:pt x="170" y="255"/>
                </a:lnTo>
                <a:cubicBezTo>
                  <a:pt x="85" y="361"/>
                  <a:pt x="85" y="531"/>
                  <a:pt x="0" y="616"/>
                </a:cubicBezTo>
                <a:cubicBezTo>
                  <a:pt x="85" y="531"/>
                  <a:pt x="170" y="446"/>
                  <a:pt x="255" y="255"/>
                </a:cubicBezTo>
                <a:lnTo>
                  <a:pt x="53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1" name="Google Shape;6321;p43"/>
          <p:cNvSpPr/>
          <p:nvPr/>
        </p:nvSpPr>
        <p:spPr>
          <a:xfrm>
            <a:off x="1472489" y="1811512"/>
            <a:ext cx="12409" cy="14099"/>
          </a:xfrm>
          <a:custGeom>
            <a:avLst/>
            <a:gdLst/>
            <a:ahLst/>
            <a:cxnLst/>
            <a:rect l="l" t="t" r="r" b="b"/>
            <a:pathLst>
              <a:path w="617" h="701" extrusionOk="0">
                <a:moveTo>
                  <a:pt x="616" y="0"/>
                </a:moveTo>
                <a:cubicBezTo>
                  <a:pt x="446" y="170"/>
                  <a:pt x="255" y="255"/>
                  <a:pt x="86" y="340"/>
                </a:cubicBezTo>
                <a:lnTo>
                  <a:pt x="1" y="340"/>
                </a:lnTo>
                <a:cubicBezTo>
                  <a:pt x="86" y="446"/>
                  <a:pt x="171" y="616"/>
                  <a:pt x="171" y="701"/>
                </a:cubicBezTo>
                <a:cubicBezTo>
                  <a:pt x="362" y="531"/>
                  <a:pt x="446" y="255"/>
                  <a:pt x="616" y="85"/>
                </a:cubicBezTo>
                <a:lnTo>
                  <a:pt x="61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22" name="Google Shape;6322;p43"/>
          <p:cNvGrpSpPr/>
          <p:nvPr/>
        </p:nvGrpSpPr>
        <p:grpSpPr>
          <a:xfrm>
            <a:off x="735233" y="3200658"/>
            <a:ext cx="1632600" cy="1110063"/>
            <a:chOff x="735233" y="3200658"/>
            <a:chExt cx="1632600" cy="1110063"/>
          </a:xfrm>
        </p:grpSpPr>
        <p:sp>
          <p:nvSpPr>
            <p:cNvPr id="6323" name="Google Shape;6323;p43"/>
            <p:cNvSpPr txBox="1"/>
            <p:nvPr/>
          </p:nvSpPr>
          <p:spPr>
            <a:xfrm>
              <a:off x="735233" y="3200658"/>
              <a:ext cx="1632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 dirty="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324" name="Google Shape;6324;p43"/>
            <p:cNvSpPr txBox="1"/>
            <p:nvPr/>
          </p:nvSpPr>
          <p:spPr>
            <a:xfrm>
              <a:off x="735233" y="3545721"/>
              <a:ext cx="1632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6325" name="Google Shape;6325;p43"/>
          <p:cNvSpPr/>
          <p:nvPr/>
        </p:nvSpPr>
        <p:spPr>
          <a:xfrm>
            <a:off x="1182643" y="2807433"/>
            <a:ext cx="15808" cy="5551"/>
          </a:xfrm>
          <a:custGeom>
            <a:avLst/>
            <a:gdLst/>
            <a:ahLst/>
            <a:cxnLst/>
            <a:rect l="l" t="t" r="r" b="b"/>
            <a:pathLst>
              <a:path w="786" h="276" extrusionOk="0">
                <a:moveTo>
                  <a:pt x="170" y="0"/>
                </a:moveTo>
                <a:cubicBezTo>
                  <a:pt x="170" y="0"/>
                  <a:pt x="85" y="85"/>
                  <a:pt x="0" y="85"/>
                </a:cubicBezTo>
                <a:lnTo>
                  <a:pt x="0" y="170"/>
                </a:lnTo>
                <a:cubicBezTo>
                  <a:pt x="0" y="170"/>
                  <a:pt x="85" y="170"/>
                  <a:pt x="85" y="276"/>
                </a:cubicBezTo>
                <a:cubicBezTo>
                  <a:pt x="340" y="170"/>
                  <a:pt x="531" y="170"/>
                  <a:pt x="786" y="85"/>
                </a:cubicBezTo>
                <a:lnTo>
                  <a:pt x="701" y="85"/>
                </a:lnTo>
                <a:cubicBezTo>
                  <a:pt x="531" y="0"/>
                  <a:pt x="340" y="0"/>
                  <a:pt x="17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6" name="Google Shape;6326;p43"/>
          <p:cNvSpPr/>
          <p:nvPr/>
        </p:nvSpPr>
        <p:spPr>
          <a:xfrm>
            <a:off x="1257342" y="2841142"/>
            <a:ext cx="12409" cy="5571"/>
          </a:xfrm>
          <a:custGeom>
            <a:avLst/>
            <a:gdLst/>
            <a:ahLst/>
            <a:cxnLst/>
            <a:rect l="l" t="t" r="r" b="b"/>
            <a:pathLst>
              <a:path w="617" h="277" extrusionOk="0">
                <a:moveTo>
                  <a:pt x="1" y="1"/>
                </a:moveTo>
                <a:cubicBezTo>
                  <a:pt x="86" y="86"/>
                  <a:pt x="255" y="86"/>
                  <a:pt x="255" y="192"/>
                </a:cubicBezTo>
                <a:cubicBezTo>
                  <a:pt x="340" y="192"/>
                  <a:pt x="446" y="277"/>
                  <a:pt x="531" y="277"/>
                </a:cubicBezTo>
                <a:cubicBezTo>
                  <a:pt x="531" y="277"/>
                  <a:pt x="531" y="192"/>
                  <a:pt x="616" y="192"/>
                </a:cubicBezTo>
                <a:cubicBezTo>
                  <a:pt x="446" y="86"/>
                  <a:pt x="340" y="86"/>
                  <a:pt x="25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7" name="Google Shape;6327;p43"/>
          <p:cNvSpPr/>
          <p:nvPr/>
        </p:nvSpPr>
        <p:spPr>
          <a:xfrm>
            <a:off x="1780276" y="2846693"/>
            <a:ext cx="28198" cy="1307"/>
          </a:xfrm>
          <a:custGeom>
            <a:avLst/>
            <a:gdLst/>
            <a:ahLst/>
            <a:cxnLst/>
            <a:rect l="l" t="t" r="r" b="b"/>
            <a:pathLst>
              <a:path w="1402" h="65" extrusionOk="0">
                <a:moveTo>
                  <a:pt x="1" y="1"/>
                </a:moveTo>
                <a:cubicBezTo>
                  <a:pt x="266" y="43"/>
                  <a:pt x="531" y="64"/>
                  <a:pt x="773" y="64"/>
                </a:cubicBezTo>
                <a:cubicBezTo>
                  <a:pt x="1014" y="64"/>
                  <a:pt x="1232" y="43"/>
                  <a:pt x="14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8" name="Google Shape;6328;p43"/>
          <p:cNvSpPr/>
          <p:nvPr/>
        </p:nvSpPr>
        <p:spPr>
          <a:xfrm>
            <a:off x="1814005" y="2807433"/>
            <a:ext cx="12389" cy="12389"/>
          </a:xfrm>
          <a:custGeom>
            <a:avLst/>
            <a:gdLst/>
            <a:ahLst/>
            <a:cxnLst/>
            <a:rect l="l" t="t" r="r" b="b"/>
            <a:pathLst>
              <a:path w="616" h="616" extrusionOk="0">
                <a:moveTo>
                  <a:pt x="616" y="0"/>
                </a:moveTo>
                <a:lnTo>
                  <a:pt x="0" y="616"/>
                </a:lnTo>
                <a:lnTo>
                  <a:pt x="531" y="616"/>
                </a:lnTo>
                <a:cubicBezTo>
                  <a:pt x="616" y="446"/>
                  <a:pt x="616" y="170"/>
                  <a:pt x="6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9" name="Google Shape;6329;p43"/>
          <p:cNvSpPr/>
          <p:nvPr/>
        </p:nvSpPr>
        <p:spPr>
          <a:xfrm>
            <a:off x="1684237" y="2046288"/>
            <a:ext cx="6838" cy="14119"/>
          </a:xfrm>
          <a:custGeom>
            <a:avLst/>
            <a:gdLst/>
            <a:ahLst/>
            <a:cxnLst/>
            <a:rect l="l" t="t" r="r" b="b"/>
            <a:pathLst>
              <a:path w="340" h="702" extrusionOk="0">
                <a:moveTo>
                  <a:pt x="0" y="1"/>
                </a:moveTo>
                <a:lnTo>
                  <a:pt x="0" y="1"/>
                </a:lnTo>
                <a:cubicBezTo>
                  <a:pt x="85" y="255"/>
                  <a:pt x="170" y="531"/>
                  <a:pt x="170" y="701"/>
                </a:cubicBezTo>
                <a:cubicBezTo>
                  <a:pt x="255" y="616"/>
                  <a:pt x="255" y="531"/>
                  <a:pt x="340" y="531"/>
                </a:cubicBezTo>
                <a:cubicBezTo>
                  <a:pt x="170" y="446"/>
                  <a:pt x="170" y="255"/>
                  <a:pt x="255" y="170"/>
                </a:cubicBezTo>
                <a:cubicBezTo>
                  <a:pt x="255" y="170"/>
                  <a:pt x="255" y="86"/>
                  <a:pt x="340" y="86"/>
                </a:cubicBezTo>
                <a:cubicBezTo>
                  <a:pt x="255" y="86"/>
                  <a:pt x="85" y="86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0" name="Google Shape;6330;p43"/>
          <p:cNvSpPr/>
          <p:nvPr/>
        </p:nvSpPr>
        <p:spPr>
          <a:xfrm>
            <a:off x="1595017" y="2791625"/>
            <a:ext cx="19650" cy="19228"/>
          </a:xfrm>
          <a:custGeom>
            <a:avLst/>
            <a:gdLst/>
            <a:ahLst/>
            <a:cxnLst/>
            <a:rect l="l" t="t" r="r" b="b"/>
            <a:pathLst>
              <a:path w="977" h="956" extrusionOk="0">
                <a:moveTo>
                  <a:pt x="977" y="1"/>
                </a:moveTo>
                <a:lnTo>
                  <a:pt x="977" y="1"/>
                </a:lnTo>
                <a:cubicBezTo>
                  <a:pt x="722" y="86"/>
                  <a:pt x="361" y="255"/>
                  <a:pt x="106" y="340"/>
                </a:cubicBezTo>
                <a:lnTo>
                  <a:pt x="0" y="425"/>
                </a:lnTo>
                <a:cubicBezTo>
                  <a:pt x="0" y="425"/>
                  <a:pt x="0" y="531"/>
                  <a:pt x="106" y="531"/>
                </a:cubicBezTo>
                <a:cubicBezTo>
                  <a:pt x="191" y="701"/>
                  <a:pt x="276" y="786"/>
                  <a:pt x="361" y="956"/>
                </a:cubicBezTo>
                <a:cubicBezTo>
                  <a:pt x="446" y="871"/>
                  <a:pt x="531" y="786"/>
                  <a:pt x="531" y="701"/>
                </a:cubicBezTo>
                <a:cubicBezTo>
                  <a:pt x="722" y="425"/>
                  <a:pt x="807" y="170"/>
                  <a:pt x="9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1" name="Google Shape;6331;p43"/>
          <p:cNvSpPr/>
          <p:nvPr/>
        </p:nvSpPr>
        <p:spPr>
          <a:xfrm>
            <a:off x="1701735" y="2094096"/>
            <a:ext cx="46540" cy="19670"/>
          </a:xfrm>
          <a:custGeom>
            <a:avLst/>
            <a:gdLst/>
            <a:ahLst/>
            <a:cxnLst/>
            <a:rect l="l" t="t" r="r" b="b"/>
            <a:pathLst>
              <a:path w="2314" h="978" extrusionOk="0">
                <a:moveTo>
                  <a:pt x="1868" y="1"/>
                </a:moveTo>
                <a:cubicBezTo>
                  <a:pt x="1698" y="86"/>
                  <a:pt x="1592" y="192"/>
                  <a:pt x="1422" y="277"/>
                </a:cubicBezTo>
                <a:cubicBezTo>
                  <a:pt x="1253" y="531"/>
                  <a:pt x="1062" y="531"/>
                  <a:pt x="807" y="531"/>
                </a:cubicBezTo>
                <a:cubicBezTo>
                  <a:pt x="722" y="531"/>
                  <a:pt x="531" y="616"/>
                  <a:pt x="361" y="616"/>
                </a:cubicBezTo>
                <a:cubicBezTo>
                  <a:pt x="276" y="616"/>
                  <a:pt x="191" y="531"/>
                  <a:pt x="106" y="531"/>
                </a:cubicBezTo>
                <a:cubicBezTo>
                  <a:pt x="106" y="722"/>
                  <a:pt x="0" y="807"/>
                  <a:pt x="0" y="977"/>
                </a:cubicBezTo>
                <a:cubicBezTo>
                  <a:pt x="807" y="722"/>
                  <a:pt x="1592" y="446"/>
                  <a:pt x="2314" y="86"/>
                </a:cubicBezTo>
                <a:cubicBezTo>
                  <a:pt x="2123" y="86"/>
                  <a:pt x="1953" y="86"/>
                  <a:pt x="186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2" name="Google Shape;6332;p43"/>
          <p:cNvSpPr/>
          <p:nvPr/>
        </p:nvSpPr>
        <p:spPr>
          <a:xfrm>
            <a:off x="1577519" y="1998058"/>
            <a:ext cx="110136" cy="5571"/>
          </a:xfrm>
          <a:custGeom>
            <a:avLst/>
            <a:gdLst/>
            <a:ahLst/>
            <a:cxnLst/>
            <a:rect l="l" t="t" r="r" b="b"/>
            <a:pathLst>
              <a:path w="5476" h="277" extrusionOk="0">
                <a:moveTo>
                  <a:pt x="3269" y="0"/>
                </a:moveTo>
                <a:cubicBezTo>
                  <a:pt x="2207" y="0"/>
                  <a:pt x="1061" y="191"/>
                  <a:pt x="0" y="276"/>
                </a:cubicBezTo>
                <a:lnTo>
                  <a:pt x="5476" y="276"/>
                </a:lnTo>
                <a:cubicBezTo>
                  <a:pt x="5391" y="191"/>
                  <a:pt x="5306" y="191"/>
                  <a:pt x="5306" y="85"/>
                </a:cubicBezTo>
                <a:cubicBezTo>
                  <a:pt x="4584" y="0"/>
                  <a:pt x="3969" y="0"/>
                  <a:pt x="326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3" name="Google Shape;6333;p43"/>
          <p:cNvSpPr/>
          <p:nvPr/>
        </p:nvSpPr>
        <p:spPr>
          <a:xfrm>
            <a:off x="1746547" y="2789493"/>
            <a:ext cx="47848" cy="30330"/>
          </a:xfrm>
          <a:custGeom>
            <a:avLst/>
            <a:gdLst/>
            <a:ahLst/>
            <a:cxnLst/>
            <a:rect l="l" t="t" r="r" b="b"/>
            <a:pathLst>
              <a:path w="2379" h="1508" extrusionOk="0">
                <a:moveTo>
                  <a:pt x="2293" y="1"/>
                </a:moveTo>
                <a:cubicBezTo>
                  <a:pt x="1847" y="192"/>
                  <a:pt x="1317" y="361"/>
                  <a:pt x="786" y="531"/>
                </a:cubicBezTo>
                <a:cubicBezTo>
                  <a:pt x="532" y="807"/>
                  <a:pt x="256" y="1168"/>
                  <a:pt x="1" y="1508"/>
                </a:cubicBezTo>
                <a:cubicBezTo>
                  <a:pt x="171" y="1423"/>
                  <a:pt x="340" y="1423"/>
                  <a:pt x="425" y="1423"/>
                </a:cubicBezTo>
                <a:cubicBezTo>
                  <a:pt x="616" y="1423"/>
                  <a:pt x="701" y="1423"/>
                  <a:pt x="786" y="1338"/>
                </a:cubicBezTo>
                <a:cubicBezTo>
                  <a:pt x="1232" y="1253"/>
                  <a:pt x="1847" y="1062"/>
                  <a:pt x="2293" y="722"/>
                </a:cubicBezTo>
                <a:lnTo>
                  <a:pt x="2293" y="637"/>
                </a:lnTo>
                <a:cubicBezTo>
                  <a:pt x="2293" y="361"/>
                  <a:pt x="2293" y="192"/>
                  <a:pt x="23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4" name="Google Shape;6334;p43"/>
          <p:cNvSpPr/>
          <p:nvPr/>
        </p:nvSpPr>
        <p:spPr>
          <a:xfrm>
            <a:off x="1623617" y="2844984"/>
            <a:ext cx="32039" cy="5149"/>
          </a:xfrm>
          <a:custGeom>
            <a:avLst/>
            <a:gdLst/>
            <a:ahLst/>
            <a:cxnLst/>
            <a:rect l="l" t="t" r="r" b="b"/>
            <a:pathLst>
              <a:path w="1593" h="256" extrusionOk="0">
                <a:moveTo>
                  <a:pt x="1337" y="1"/>
                </a:moveTo>
                <a:cubicBezTo>
                  <a:pt x="892" y="86"/>
                  <a:pt x="446" y="171"/>
                  <a:pt x="0" y="255"/>
                </a:cubicBezTo>
                <a:cubicBezTo>
                  <a:pt x="531" y="171"/>
                  <a:pt x="1061" y="86"/>
                  <a:pt x="15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5" name="Google Shape;6335;p43"/>
          <p:cNvSpPr/>
          <p:nvPr/>
        </p:nvSpPr>
        <p:spPr>
          <a:xfrm>
            <a:off x="1723075" y="2674227"/>
            <a:ext cx="41009" cy="32039"/>
          </a:xfrm>
          <a:custGeom>
            <a:avLst/>
            <a:gdLst/>
            <a:ahLst/>
            <a:cxnLst/>
            <a:rect l="l" t="t" r="r" b="b"/>
            <a:pathLst>
              <a:path w="2039" h="1593" extrusionOk="0">
                <a:moveTo>
                  <a:pt x="2038" y="1"/>
                </a:moveTo>
                <a:cubicBezTo>
                  <a:pt x="1699" y="171"/>
                  <a:pt x="1253" y="341"/>
                  <a:pt x="807" y="532"/>
                </a:cubicBezTo>
                <a:cubicBezTo>
                  <a:pt x="722" y="701"/>
                  <a:pt x="637" y="871"/>
                  <a:pt x="446" y="956"/>
                </a:cubicBezTo>
                <a:cubicBezTo>
                  <a:pt x="361" y="1147"/>
                  <a:pt x="192" y="1232"/>
                  <a:pt x="1" y="1402"/>
                </a:cubicBezTo>
                <a:lnTo>
                  <a:pt x="192" y="1402"/>
                </a:lnTo>
                <a:cubicBezTo>
                  <a:pt x="276" y="1487"/>
                  <a:pt x="361" y="1487"/>
                  <a:pt x="361" y="1593"/>
                </a:cubicBezTo>
                <a:cubicBezTo>
                  <a:pt x="722" y="1232"/>
                  <a:pt x="1168" y="956"/>
                  <a:pt x="1507" y="786"/>
                </a:cubicBezTo>
                <a:cubicBezTo>
                  <a:pt x="1699" y="532"/>
                  <a:pt x="1868" y="256"/>
                  <a:pt x="203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6" name="Google Shape;6336;p43"/>
          <p:cNvSpPr/>
          <p:nvPr/>
        </p:nvSpPr>
        <p:spPr>
          <a:xfrm>
            <a:off x="1746547" y="2731005"/>
            <a:ext cx="33749" cy="47828"/>
          </a:xfrm>
          <a:custGeom>
            <a:avLst/>
            <a:gdLst/>
            <a:ahLst/>
            <a:cxnLst/>
            <a:rect l="l" t="t" r="r" b="b"/>
            <a:pathLst>
              <a:path w="1678" h="2378" extrusionOk="0">
                <a:moveTo>
                  <a:pt x="1678" y="1"/>
                </a:moveTo>
                <a:lnTo>
                  <a:pt x="1678" y="1"/>
                </a:lnTo>
                <a:cubicBezTo>
                  <a:pt x="1402" y="362"/>
                  <a:pt x="1232" y="616"/>
                  <a:pt x="1062" y="977"/>
                </a:cubicBezTo>
                <a:cubicBezTo>
                  <a:pt x="786" y="1317"/>
                  <a:pt x="425" y="2123"/>
                  <a:pt x="1" y="2378"/>
                </a:cubicBezTo>
                <a:lnTo>
                  <a:pt x="86" y="2378"/>
                </a:lnTo>
                <a:cubicBezTo>
                  <a:pt x="425" y="2038"/>
                  <a:pt x="786" y="1678"/>
                  <a:pt x="1147" y="1232"/>
                </a:cubicBezTo>
                <a:cubicBezTo>
                  <a:pt x="1232" y="1232"/>
                  <a:pt x="1232" y="1232"/>
                  <a:pt x="1232" y="1147"/>
                </a:cubicBezTo>
                <a:cubicBezTo>
                  <a:pt x="1487" y="786"/>
                  <a:pt x="1593" y="447"/>
                  <a:pt x="16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7" name="Google Shape;6337;p43"/>
          <p:cNvSpPr/>
          <p:nvPr/>
        </p:nvSpPr>
        <p:spPr>
          <a:xfrm>
            <a:off x="1565129" y="1978407"/>
            <a:ext cx="14099" cy="2172"/>
          </a:xfrm>
          <a:custGeom>
            <a:avLst/>
            <a:gdLst/>
            <a:ahLst/>
            <a:cxnLst/>
            <a:rect l="l" t="t" r="r" b="b"/>
            <a:pathLst>
              <a:path w="701" h="108" extrusionOk="0">
                <a:moveTo>
                  <a:pt x="616" y="1"/>
                </a:moveTo>
                <a:cubicBezTo>
                  <a:pt x="425" y="107"/>
                  <a:pt x="255" y="107"/>
                  <a:pt x="0" y="107"/>
                </a:cubicBezTo>
                <a:lnTo>
                  <a:pt x="701" y="107"/>
                </a:lnTo>
                <a:lnTo>
                  <a:pt x="7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8" name="Google Shape;6338;p43"/>
          <p:cNvSpPr/>
          <p:nvPr/>
        </p:nvSpPr>
        <p:spPr>
          <a:xfrm>
            <a:off x="1580918" y="1959200"/>
            <a:ext cx="26911" cy="10700"/>
          </a:xfrm>
          <a:custGeom>
            <a:avLst/>
            <a:gdLst/>
            <a:ahLst/>
            <a:cxnLst/>
            <a:rect l="l" t="t" r="r" b="b"/>
            <a:pathLst>
              <a:path w="1338" h="532" extrusionOk="0">
                <a:moveTo>
                  <a:pt x="1338" y="1"/>
                </a:moveTo>
                <a:lnTo>
                  <a:pt x="1338" y="1"/>
                </a:lnTo>
                <a:cubicBezTo>
                  <a:pt x="892" y="86"/>
                  <a:pt x="447" y="86"/>
                  <a:pt x="1" y="171"/>
                </a:cubicBezTo>
                <a:cubicBezTo>
                  <a:pt x="171" y="256"/>
                  <a:pt x="171" y="340"/>
                  <a:pt x="171" y="531"/>
                </a:cubicBezTo>
                <a:lnTo>
                  <a:pt x="616" y="531"/>
                </a:lnTo>
                <a:cubicBezTo>
                  <a:pt x="616" y="425"/>
                  <a:pt x="701" y="340"/>
                  <a:pt x="701" y="340"/>
                </a:cubicBezTo>
                <a:cubicBezTo>
                  <a:pt x="892" y="171"/>
                  <a:pt x="1062" y="86"/>
                  <a:pt x="133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9" name="Google Shape;6339;p43"/>
          <p:cNvSpPr/>
          <p:nvPr/>
        </p:nvSpPr>
        <p:spPr>
          <a:xfrm>
            <a:off x="1785405" y="1989087"/>
            <a:ext cx="7281" cy="12832"/>
          </a:xfrm>
          <a:custGeom>
            <a:avLst/>
            <a:gdLst/>
            <a:ahLst/>
            <a:cxnLst/>
            <a:rect l="l" t="t" r="r" b="b"/>
            <a:pathLst>
              <a:path w="362" h="638" extrusionOk="0">
                <a:moveTo>
                  <a:pt x="0" y="1"/>
                </a:moveTo>
                <a:lnTo>
                  <a:pt x="0" y="1"/>
                </a:lnTo>
                <a:cubicBezTo>
                  <a:pt x="85" y="192"/>
                  <a:pt x="276" y="446"/>
                  <a:pt x="361" y="637"/>
                </a:cubicBezTo>
                <a:cubicBezTo>
                  <a:pt x="361" y="531"/>
                  <a:pt x="361" y="361"/>
                  <a:pt x="276" y="192"/>
                </a:cubicBezTo>
                <a:cubicBezTo>
                  <a:pt x="191" y="107"/>
                  <a:pt x="85" y="107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0" name="Google Shape;6340;p43"/>
          <p:cNvSpPr/>
          <p:nvPr/>
        </p:nvSpPr>
        <p:spPr>
          <a:xfrm>
            <a:off x="1618488" y="1823881"/>
            <a:ext cx="49537" cy="39300"/>
          </a:xfrm>
          <a:custGeom>
            <a:avLst/>
            <a:gdLst/>
            <a:ahLst/>
            <a:cxnLst/>
            <a:rect l="l" t="t" r="r" b="b"/>
            <a:pathLst>
              <a:path w="2463" h="1954" extrusionOk="0">
                <a:moveTo>
                  <a:pt x="1486" y="1"/>
                </a:moveTo>
                <a:lnTo>
                  <a:pt x="1401" y="86"/>
                </a:lnTo>
                <a:cubicBezTo>
                  <a:pt x="956" y="701"/>
                  <a:pt x="531" y="1317"/>
                  <a:pt x="1" y="1762"/>
                </a:cubicBezTo>
                <a:cubicBezTo>
                  <a:pt x="213" y="1720"/>
                  <a:pt x="409" y="1699"/>
                  <a:pt x="608" y="1699"/>
                </a:cubicBezTo>
                <a:cubicBezTo>
                  <a:pt x="807" y="1699"/>
                  <a:pt x="1009" y="1720"/>
                  <a:pt x="1232" y="1762"/>
                </a:cubicBezTo>
                <a:cubicBezTo>
                  <a:pt x="1677" y="1762"/>
                  <a:pt x="2017" y="1847"/>
                  <a:pt x="2463" y="1953"/>
                </a:cubicBezTo>
                <a:cubicBezTo>
                  <a:pt x="2463" y="1953"/>
                  <a:pt x="2378" y="1847"/>
                  <a:pt x="2378" y="1762"/>
                </a:cubicBezTo>
                <a:cubicBezTo>
                  <a:pt x="2378" y="1677"/>
                  <a:pt x="2378" y="1423"/>
                  <a:pt x="2463" y="1147"/>
                </a:cubicBezTo>
                <a:lnTo>
                  <a:pt x="2463" y="1147"/>
                </a:lnTo>
                <a:cubicBezTo>
                  <a:pt x="2389" y="1184"/>
                  <a:pt x="2310" y="1201"/>
                  <a:pt x="2230" y="1201"/>
                </a:cubicBezTo>
                <a:cubicBezTo>
                  <a:pt x="1946" y="1201"/>
                  <a:pt x="1659" y="983"/>
                  <a:pt x="1592" y="701"/>
                </a:cubicBezTo>
                <a:cubicBezTo>
                  <a:pt x="1486" y="446"/>
                  <a:pt x="1486" y="170"/>
                  <a:pt x="14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1" name="Google Shape;6341;p43"/>
          <p:cNvSpPr/>
          <p:nvPr/>
        </p:nvSpPr>
        <p:spPr>
          <a:xfrm>
            <a:off x="1655637" y="1950250"/>
            <a:ext cx="133627" cy="21359"/>
          </a:xfrm>
          <a:custGeom>
            <a:avLst/>
            <a:gdLst/>
            <a:ahLst/>
            <a:cxnLst/>
            <a:rect l="l" t="t" r="r" b="b"/>
            <a:pathLst>
              <a:path w="6644" h="1062" extrusionOk="0">
                <a:moveTo>
                  <a:pt x="3269" y="0"/>
                </a:moveTo>
                <a:cubicBezTo>
                  <a:pt x="2207" y="0"/>
                  <a:pt x="1146" y="85"/>
                  <a:pt x="0" y="170"/>
                </a:cubicBezTo>
                <a:lnTo>
                  <a:pt x="700" y="170"/>
                </a:lnTo>
                <a:cubicBezTo>
                  <a:pt x="1592" y="170"/>
                  <a:pt x="2483" y="85"/>
                  <a:pt x="3354" y="85"/>
                </a:cubicBezTo>
                <a:lnTo>
                  <a:pt x="3460" y="85"/>
                </a:lnTo>
                <a:cubicBezTo>
                  <a:pt x="3629" y="85"/>
                  <a:pt x="3884" y="85"/>
                  <a:pt x="4075" y="170"/>
                </a:cubicBezTo>
                <a:lnTo>
                  <a:pt x="4606" y="170"/>
                </a:lnTo>
                <a:cubicBezTo>
                  <a:pt x="5221" y="255"/>
                  <a:pt x="5922" y="446"/>
                  <a:pt x="6283" y="976"/>
                </a:cubicBezTo>
                <a:cubicBezTo>
                  <a:pt x="6367" y="976"/>
                  <a:pt x="6452" y="1061"/>
                  <a:pt x="6537" y="1061"/>
                </a:cubicBezTo>
                <a:lnTo>
                  <a:pt x="6643" y="1061"/>
                </a:lnTo>
                <a:lnTo>
                  <a:pt x="6643" y="976"/>
                </a:lnTo>
                <a:cubicBezTo>
                  <a:pt x="6367" y="701"/>
                  <a:pt x="6007" y="446"/>
                  <a:pt x="5582" y="255"/>
                </a:cubicBezTo>
                <a:cubicBezTo>
                  <a:pt x="4776" y="85"/>
                  <a:pt x="4075" y="0"/>
                  <a:pt x="326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2" name="Google Shape;6342;p43"/>
          <p:cNvSpPr/>
          <p:nvPr/>
        </p:nvSpPr>
        <p:spPr>
          <a:xfrm>
            <a:off x="1698316" y="1976718"/>
            <a:ext cx="35458" cy="14521"/>
          </a:xfrm>
          <a:custGeom>
            <a:avLst/>
            <a:gdLst/>
            <a:ahLst/>
            <a:cxnLst/>
            <a:rect l="l" t="t" r="r" b="b"/>
            <a:pathLst>
              <a:path w="1763" h="722" extrusionOk="0">
                <a:moveTo>
                  <a:pt x="1" y="0"/>
                </a:moveTo>
                <a:cubicBezTo>
                  <a:pt x="85" y="85"/>
                  <a:pt x="276" y="85"/>
                  <a:pt x="446" y="85"/>
                </a:cubicBezTo>
                <a:cubicBezTo>
                  <a:pt x="701" y="85"/>
                  <a:pt x="807" y="276"/>
                  <a:pt x="892" y="446"/>
                </a:cubicBezTo>
                <a:cubicBezTo>
                  <a:pt x="1147" y="531"/>
                  <a:pt x="1507" y="616"/>
                  <a:pt x="1762" y="722"/>
                </a:cubicBezTo>
                <a:cubicBezTo>
                  <a:pt x="1677" y="531"/>
                  <a:pt x="1677" y="361"/>
                  <a:pt x="1592" y="191"/>
                </a:cubicBezTo>
                <a:cubicBezTo>
                  <a:pt x="1147" y="0"/>
                  <a:pt x="53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3" name="Google Shape;6343;p43"/>
          <p:cNvSpPr/>
          <p:nvPr/>
        </p:nvSpPr>
        <p:spPr>
          <a:xfrm>
            <a:off x="1603967" y="1967748"/>
            <a:ext cx="94368" cy="7281"/>
          </a:xfrm>
          <a:custGeom>
            <a:avLst/>
            <a:gdLst/>
            <a:ahLst/>
            <a:cxnLst/>
            <a:rect l="l" t="t" r="r" b="b"/>
            <a:pathLst>
              <a:path w="4692" h="362" extrusionOk="0">
                <a:moveTo>
                  <a:pt x="1" y="0"/>
                </a:moveTo>
                <a:cubicBezTo>
                  <a:pt x="277" y="106"/>
                  <a:pt x="532" y="106"/>
                  <a:pt x="807" y="106"/>
                </a:cubicBezTo>
                <a:cubicBezTo>
                  <a:pt x="850" y="53"/>
                  <a:pt x="892" y="27"/>
                  <a:pt x="935" y="27"/>
                </a:cubicBezTo>
                <a:cubicBezTo>
                  <a:pt x="977" y="27"/>
                  <a:pt x="1020" y="53"/>
                  <a:pt x="1062" y="106"/>
                </a:cubicBezTo>
                <a:cubicBezTo>
                  <a:pt x="1423" y="106"/>
                  <a:pt x="1869" y="106"/>
                  <a:pt x="2208" y="191"/>
                </a:cubicBezTo>
                <a:cubicBezTo>
                  <a:pt x="2654" y="191"/>
                  <a:pt x="3100" y="191"/>
                  <a:pt x="3461" y="361"/>
                </a:cubicBezTo>
                <a:lnTo>
                  <a:pt x="3991" y="361"/>
                </a:lnTo>
                <a:cubicBezTo>
                  <a:pt x="4161" y="361"/>
                  <a:pt x="4437" y="276"/>
                  <a:pt x="4692" y="276"/>
                </a:cubicBezTo>
                <a:cubicBezTo>
                  <a:pt x="3715" y="191"/>
                  <a:pt x="2739" y="191"/>
                  <a:pt x="1784" y="106"/>
                </a:cubicBezTo>
                <a:cubicBezTo>
                  <a:pt x="1423" y="106"/>
                  <a:pt x="977" y="0"/>
                  <a:pt x="53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4" name="Google Shape;6344;p43"/>
          <p:cNvSpPr/>
          <p:nvPr/>
        </p:nvSpPr>
        <p:spPr>
          <a:xfrm>
            <a:off x="1778567" y="2046288"/>
            <a:ext cx="14119" cy="28198"/>
          </a:xfrm>
          <a:custGeom>
            <a:avLst/>
            <a:gdLst/>
            <a:ahLst/>
            <a:cxnLst/>
            <a:rect l="l" t="t" r="r" b="b"/>
            <a:pathLst>
              <a:path w="702" h="1402" extrusionOk="0">
                <a:moveTo>
                  <a:pt x="171" y="1"/>
                </a:moveTo>
                <a:cubicBezTo>
                  <a:pt x="171" y="340"/>
                  <a:pt x="171" y="616"/>
                  <a:pt x="86" y="977"/>
                </a:cubicBezTo>
                <a:cubicBezTo>
                  <a:pt x="86" y="1147"/>
                  <a:pt x="1" y="1232"/>
                  <a:pt x="1" y="1401"/>
                </a:cubicBezTo>
                <a:cubicBezTo>
                  <a:pt x="340" y="1147"/>
                  <a:pt x="531" y="786"/>
                  <a:pt x="701" y="446"/>
                </a:cubicBezTo>
                <a:lnTo>
                  <a:pt x="701" y="446"/>
                </a:lnTo>
                <a:cubicBezTo>
                  <a:pt x="654" y="461"/>
                  <a:pt x="613" y="467"/>
                  <a:pt x="577" y="467"/>
                </a:cubicBezTo>
                <a:cubicBezTo>
                  <a:pt x="399" y="467"/>
                  <a:pt x="340" y="311"/>
                  <a:pt x="340" y="170"/>
                </a:cubicBezTo>
                <a:cubicBezTo>
                  <a:pt x="255" y="170"/>
                  <a:pt x="255" y="86"/>
                  <a:pt x="17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5" name="Google Shape;6345;p43"/>
          <p:cNvSpPr/>
          <p:nvPr/>
        </p:nvSpPr>
        <p:spPr>
          <a:xfrm>
            <a:off x="1769616" y="2033918"/>
            <a:ext cx="6838" cy="3419"/>
          </a:xfrm>
          <a:custGeom>
            <a:avLst/>
            <a:gdLst/>
            <a:ahLst/>
            <a:cxnLst/>
            <a:rect l="l" t="t" r="r" b="b"/>
            <a:pathLst>
              <a:path w="340" h="170" extrusionOk="0">
                <a:moveTo>
                  <a:pt x="0" y="0"/>
                </a:moveTo>
                <a:cubicBezTo>
                  <a:pt x="0" y="85"/>
                  <a:pt x="85" y="170"/>
                  <a:pt x="85" y="170"/>
                </a:cubicBezTo>
                <a:lnTo>
                  <a:pt x="340" y="170"/>
                </a:lnTo>
                <a:lnTo>
                  <a:pt x="340" y="85"/>
                </a:lnTo>
                <a:lnTo>
                  <a:pt x="85" y="8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6" name="Google Shape;6346;p43"/>
          <p:cNvSpPr/>
          <p:nvPr/>
        </p:nvSpPr>
        <p:spPr>
          <a:xfrm>
            <a:off x="1676977" y="2023239"/>
            <a:ext cx="81979" cy="44408"/>
          </a:xfrm>
          <a:custGeom>
            <a:avLst/>
            <a:gdLst/>
            <a:ahLst/>
            <a:cxnLst/>
            <a:rect l="l" t="t" r="r" b="b"/>
            <a:pathLst>
              <a:path w="4076" h="2208" extrusionOk="0">
                <a:moveTo>
                  <a:pt x="0" y="0"/>
                </a:moveTo>
                <a:cubicBezTo>
                  <a:pt x="361" y="0"/>
                  <a:pt x="701" y="85"/>
                  <a:pt x="1146" y="85"/>
                </a:cubicBezTo>
                <a:cubicBezTo>
                  <a:pt x="2038" y="170"/>
                  <a:pt x="3014" y="425"/>
                  <a:pt x="3630" y="1232"/>
                </a:cubicBezTo>
                <a:cubicBezTo>
                  <a:pt x="3777" y="1452"/>
                  <a:pt x="3669" y="1880"/>
                  <a:pt x="3348" y="1880"/>
                </a:cubicBezTo>
                <a:cubicBezTo>
                  <a:pt x="3298" y="1880"/>
                  <a:pt x="3244" y="1870"/>
                  <a:pt x="3184" y="1847"/>
                </a:cubicBezTo>
                <a:lnTo>
                  <a:pt x="3099" y="1847"/>
                </a:lnTo>
                <a:cubicBezTo>
                  <a:pt x="3184" y="1932"/>
                  <a:pt x="3269" y="2123"/>
                  <a:pt x="3269" y="2208"/>
                </a:cubicBezTo>
                <a:cubicBezTo>
                  <a:pt x="3545" y="2123"/>
                  <a:pt x="3799" y="1932"/>
                  <a:pt x="4075" y="1847"/>
                </a:cubicBezTo>
                <a:cubicBezTo>
                  <a:pt x="3884" y="1486"/>
                  <a:pt x="3799" y="1147"/>
                  <a:pt x="3545" y="786"/>
                </a:cubicBezTo>
                <a:cubicBezTo>
                  <a:pt x="3460" y="616"/>
                  <a:pt x="3269" y="425"/>
                  <a:pt x="3184" y="170"/>
                </a:cubicBezTo>
                <a:lnTo>
                  <a:pt x="3099" y="170"/>
                </a:lnTo>
                <a:cubicBezTo>
                  <a:pt x="2123" y="0"/>
                  <a:pt x="1062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7" name="Google Shape;6347;p43"/>
          <p:cNvSpPr/>
          <p:nvPr/>
        </p:nvSpPr>
        <p:spPr>
          <a:xfrm>
            <a:off x="1829794" y="2690035"/>
            <a:ext cx="23512" cy="39280"/>
          </a:xfrm>
          <a:custGeom>
            <a:avLst/>
            <a:gdLst/>
            <a:ahLst/>
            <a:cxnLst/>
            <a:rect l="l" t="t" r="r" b="b"/>
            <a:pathLst>
              <a:path w="1169" h="1953" extrusionOk="0">
                <a:moveTo>
                  <a:pt x="192" y="0"/>
                </a:moveTo>
                <a:cubicBezTo>
                  <a:pt x="107" y="361"/>
                  <a:pt x="107" y="616"/>
                  <a:pt x="107" y="807"/>
                </a:cubicBezTo>
                <a:cubicBezTo>
                  <a:pt x="1" y="1146"/>
                  <a:pt x="1" y="1422"/>
                  <a:pt x="1" y="1762"/>
                </a:cubicBezTo>
                <a:lnTo>
                  <a:pt x="277" y="1762"/>
                </a:lnTo>
                <a:cubicBezTo>
                  <a:pt x="375" y="1713"/>
                  <a:pt x="508" y="1664"/>
                  <a:pt x="636" y="1664"/>
                </a:cubicBezTo>
                <a:cubicBezTo>
                  <a:pt x="730" y="1664"/>
                  <a:pt x="820" y="1690"/>
                  <a:pt x="892" y="1762"/>
                </a:cubicBezTo>
                <a:cubicBezTo>
                  <a:pt x="977" y="1868"/>
                  <a:pt x="977" y="1868"/>
                  <a:pt x="1062" y="1953"/>
                </a:cubicBezTo>
                <a:lnTo>
                  <a:pt x="1168" y="1868"/>
                </a:lnTo>
                <a:cubicBezTo>
                  <a:pt x="977" y="1507"/>
                  <a:pt x="807" y="1061"/>
                  <a:pt x="637" y="616"/>
                </a:cubicBezTo>
                <a:cubicBezTo>
                  <a:pt x="531" y="531"/>
                  <a:pt x="446" y="276"/>
                  <a:pt x="36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8" name="Google Shape;6348;p43"/>
          <p:cNvSpPr/>
          <p:nvPr/>
        </p:nvSpPr>
        <p:spPr>
          <a:xfrm>
            <a:off x="1853286" y="2650755"/>
            <a:ext cx="10680" cy="32039"/>
          </a:xfrm>
          <a:custGeom>
            <a:avLst/>
            <a:gdLst/>
            <a:ahLst/>
            <a:cxnLst/>
            <a:rect l="l" t="t" r="r" b="b"/>
            <a:pathLst>
              <a:path w="531" h="1593" extrusionOk="0">
                <a:moveTo>
                  <a:pt x="170" y="1"/>
                </a:moveTo>
                <a:cubicBezTo>
                  <a:pt x="85" y="192"/>
                  <a:pt x="85" y="277"/>
                  <a:pt x="0" y="446"/>
                </a:cubicBezTo>
                <a:lnTo>
                  <a:pt x="0" y="531"/>
                </a:lnTo>
                <a:cubicBezTo>
                  <a:pt x="170" y="977"/>
                  <a:pt x="340" y="1338"/>
                  <a:pt x="531" y="1592"/>
                </a:cubicBezTo>
                <a:cubicBezTo>
                  <a:pt x="340" y="1168"/>
                  <a:pt x="255" y="722"/>
                  <a:pt x="170" y="277"/>
                </a:cubicBezTo>
                <a:lnTo>
                  <a:pt x="17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9" name="Google Shape;6349;p43"/>
          <p:cNvSpPr/>
          <p:nvPr/>
        </p:nvSpPr>
        <p:spPr>
          <a:xfrm>
            <a:off x="1853286" y="2574347"/>
            <a:ext cx="17518" cy="26911"/>
          </a:xfrm>
          <a:custGeom>
            <a:avLst/>
            <a:gdLst/>
            <a:ahLst/>
            <a:cxnLst/>
            <a:rect l="l" t="t" r="r" b="b"/>
            <a:pathLst>
              <a:path w="871" h="1338" extrusionOk="0">
                <a:moveTo>
                  <a:pt x="700" y="0"/>
                </a:moveTo>
                <a:cubicBezTo>
                  <a:pt x="700" y="191"/>
                  <a:pt x="700" y="446"/>
                  <a:pt x="531" y="616"/>
                </a:cubicBezTo>
                <a:cubicBezTo>
                  <a:pt x="340" y="892"/>
                  <a:pt x="170" y="1062"/>
                  <a:pt x="0" y="1253"/>
                </a:cubicBezTo>
                <a:lnTo>
                  <a:pt x="0" y="1338"/>
                </a:lnTo>
                <a:lnTo>
                  <a:pt x="85" y="1338"/>
                </a:lnTo>
                <a:cubicBezTo>
                  <a:pt x="85" y="1147"/>
                  <a:pt x="340" y="892"/>
                  <a:pt x="616" y="807"/>
                </a:cubicBezTo>
                <a:lnTo>
                  <a:pt x="616" y="616"/>
                </a:lnTo>
                <a:cubicBezTo>
                  <a:pt x="700" y="446"/>
                  <a:pt x="700" y="276"/>
                  <a:pt x="870" y="191"/>
                </a:cubicBezTo>
                <a:cubicBezTo>
                  <a:pt x="785" y="85"/>
                  <a:pt x="700" y="0"/>
                  <a:pt x="7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0" name="Google Shape;6350;p43"/>
          <p:cNvSpPr/>
          <p:nvPr/>
        </p:nvSpPr>
        <p:spPr>
          <a:xfrm>
            <a:off x="1707287" y="2216120"/>
            <a:ext cx="40989" cy="86323"/>
          </a:xfrm>
          <a:custGeom>
            <a:avLst/>
            <a:gdLst/>
            <a:ahLst/>
            <a:cxnLst/>
            <a:rect l="l" t="t" r="r" b="b"/>
            <a:pathLst>
              <a:path w="2038" h="4292" extrusionOk="0">
                <a:moveTo>
                  <a:pt x="1139" y="1"/>
                </a:moveTo>
                <a:cubicBezTo>
                  <a:pt x="1062" y="1"/>
                  <a:pt x="980" y="15"/>
                  <a:pt x="892" y="46"/>
                </a:cubicBezTo>
                <a:cubicBezTo>
                  <a:pt x="446" y="216"/>
                  <a:pt x="170" y="577"/>
                  <a:pt x="0" y="1023"/>
                </a:cubicBezTo>
                <a:cubicBezTo>
                  <a:pt x="170" y="1978"/>
                  <a:pt x="255" y="3039"/>
                  <a:pt x="361" y="4015"/>
                </a:cubicBezTo>
                <a:lnTo>
                  <a:pt x="361" y="4291"/>
                </a:lnTo>
                <a:cubicBezTo>
                  <a:pt x="531" y="4206"/>
                  <a:pt x="701" y="4015"/>
                  <a:pt x="892" y="3931"/>
                </a:cubicBezTo>
                <a:cubicBezTo>
                  <a:pt x="1231" y="3676"/>
                  <a:pt x="1592" y="3315"/>
                  <a:pt x="1762" y="2869"/>
                </a:cubicBezTo>
                <a:cubicBezTo>
                  <a:pt x="1953" y="2169"/>
                  <a:pt x="2038" y="1447"/>
                  <a:pt x="1847" y="662"/>
                </a:cubicBezTo>
                <a:cubicBezTo>
                  <a:pt x="1776" y="361"/>
                  <a:pt x="1528" y="1"/>
                  <a:pt x="11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1" name="Google Shape;6351;p43"/>
          <p:cNvSpPr/>
          <p:nvPr/>
        </p:nvSpPr>
        <p:spPr>
          <a:xfrm>
            <a:off x="1196722" y="2809123"/>
            <a:ext cx="3439" cy="20"/>
          </a:xfrm>
          <a:custGeom>
            <a:avLst/>
            <a:gdLst/>
            <a:ahLst/>
            <a:cxnLst/>
            <a:rect l="l" t="t" r="r" b="b"/>
            <a:pathLst>
              <a:path w="171" h="1" extrusionOk="0">
                <a:moveTo>
                  <a:pt x="1" y="1"/>
                </a:moveTo>
                <a:lnTo>
                  <a:pt x="86" y="1"/>
                </a:lnTo>
                <a:lnTo>
                  <a:pt x="17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2" name="Google Shape;6352;p43"/>
          <p:cNvSpPr/>
          <p:nvPr/>
        </p:nvSpPr>
        <p:spPr>
          <a:xfrm>
            <a:off x="1262471" y="2841142"/>
            <a:ext cx="8990" cy="3862"/>
          </a:xfrm>
          <a:custGeom>
            <a:avLst/>
            <a:gdLst/>
            <a:ahLst/>
            <a:cxnLst/>
            <a:rect l="l" t="t" r="r" b="b"/>
            <a:pathLst>
              <a:path w="447" h="192" extrusionOk="0">
                <a:moveTo>
                  <a:pt x="0" y="1"/>
                </a:moveTo>
                <a:cubicBezTo>
                  <a:pt x="85" y="86"/>
                  <a:pt x="191" y="86"/>
                  <a:pt x="361" y="192"/>
                </a:cubicBezTo>
                <a:cubicBezTo>
                  <a:pt x="361" y="86"/>
                  <a:pt x="446" y="86"/>
                  <a:pt x="4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3" name="Google Shape;6353;p43"/>
          <p:cNvSpPr/>
          <p:nvPr/>
        </p:nvSpPr>
        <p:spPr>
          <a:xfrm>
            <a:off x="1207402" y="2670385"/>
            <a:ext cx="8990" cy="33749"/>
          </a:xfrm>
          <a:custGeom>
            <a:avLst/>
            <a:gdLst/>
            <a:ahLst/>
            <a:cxnLst/>
            <a:rect l="l" t="t" r="r" b="b"/>
            <a:pathLst>
              <a:path w="447" h="1678" extrusionOk="0">
                <a:moveTo>
                  <a:pt x="276" y="1"/>
                </a:moveTo>
                <a:cubicBezTo>
                  <a:pt x="276" y="277"/>
                  <a:pt x="276" y="532"/>
                  <a:pt x="170" y="723"/>
                </a:cubicBezTo>
                <a:cubicBezTo>
                  <a:pt x="85" y="1062"/>
                  <a:pt x="85" y="1338"/>
                  <a:pt x="0" y="1678"/>
                </a:cubicBezTo>
                <a:lnTo>
                  <a:pt x="170" y="1678"/>
                </a:lnTo>
                <a:cubicBezTo>
                  <a:pt x="170" y="1593"/>
                  <a:pt x="276" y="1423"/>
                  <a:pt x="276" y="1253"/>
                </a:cubicBezTo>
                <a:cubicBezTo>
                  <a:pt x="361" y="977"/>
                  <a:pt x="361" y="616"/>
                  <a:pt x="446" y="362"/>
                </a:cubicBezTo>
                <a:cubicBezTo>
                  <a:pt x="361" y="277"/>
                  <a:pt x="276" y="86"/>
                  <a:pt x="2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4" name="Google Shape;6354;p43"/>
          <p:cNvSpPr/>
          <p:nvPr/>
        </p:nvSpPr>
        <p:spPr>
          <a:xfrm>
            <a:off x="1365771" y="2839432"/>
            <a:ext cx="15808" cy="14119"/>
          </a:xfrm>
          <a:custGeom>
            <a:avLst/>
            <a:gdLst/>
            <a:ahLst/>
            <a:cxnLst/>
            <a:rect l="l" t="t" r="r" b="b"/>
            <a:pathLst>
              <a:path w="786" h="702" extrusionOk="0">
                <a:moveTo>
                  <a:pt x="1" y="1"/>
                </a:moveTo>
                <a:cubicBezTo>
                  <a:pt x="170" y="86"/>
                  <a:pt x="255" y="171"/>
                  <a:pt x="361" y="362"/>
                </a:cubicBezTo>
                <a:cubicBezTo>
                  <a:pt x="446" y="447"/>
                  <a:pt x="446" y="531"/>
                  <a:pt x="446" y="701"/>
                </a:cubicBezTo>
                <a:cubicBezTo>
                  <a:pt x="531" y="616"/>
                  <a:pt x="701" y="531"/>
                  <a:pt x="786" y="531"/>
                </a:cubicBezTo>
                <a:cubicBezTo>
                  <a:pt x="701" y="362"/>
                  <a:pt x="701" y="277"/>
                  <a:pt x="701" y="86"/>
                </a:cubicBezTo>
                <a:cubicBezTo>
                  <a:pt x="446" y="86"/>
                  <a:pt x="255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5" name="Google Shape;6355;p43"/>
          <p:cNvSpPr/>
          <p:nvPr/>
        </p:nvSpPr>
        <p:spPr>
          <a:xfrm>
            <a:off x="1392239" y="2805724"/>
            <a:ext cx="34171" cy="12389"/>
          </a:xfrm>
          <a:custGeom>
            <a:avLst/>
            <a:gdLst/>
            <a:ahLst/>
            <a:cxnLst/>
            <a:rect l="l" t="t" r="r" b="b"/>
            <a:pathLst>
              <a:path w="1699" h="616" extrusionOk="0">
                <a:moveTo>
                  <a:pt x="1168" y="0"/>
                </a:moveTo>
                <a:cubicBezTo>
                  <a:pt x="892" y="0"/>
                  <a:pt x="637" y="0"/>
                  <a:pt x="361" y="170"/>
                </a:cubicBezTo>
                <a:cubicBezTo>
                  <a:pt x="276" y="170"/>
                  <a:pt x="107" y="255"/>
                  <a:pt x="1" y="361"/>
                </a:cubicBezTo>
                <a:cubicBezTo>
                  <a:pt x="531" y="446"/>
                  <a:pt x="1168" y="531"/>
                  <a:pt x="1699" y="616"/>
                </a:cubicBezTo>
                <a:cubicBezTo>
                  <a:pt x="1508" y="446"/>
                  <a:pt x="1338" y="170"/>
                  <a:pt x="11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6" name="Google Shape;6356;p43"/>
          <p:cNvSpPr/>
          <p:nvPr/>
        </p:nvSpPr>
        <p:spPr>
          <a:xfrm>
            <a:off x="1568548" y="2809123"/>
            <a:ext cx="21359" cy="14541"/>
          </a:xfrm>
          <a:custGeom>
            <a:avLst/>
            <a:gdLst/>
            <a:ahLst/>
            <a:cxnLst/>
            <a:rect l="l" t="t" r="r" b="b"/>
            <a:pathLst>
              <a:path w="1062" h="723" extrusionOk="0">
                <a:moveTo>
                  <a:pt x="701" y="1"/>
                </a:moveTo>
                <a:cubicBezTo>
                  <a:pt x="701" y="166"/>
                  <a:pt x="637" y="379"/>
                  <a:pt x="456" y="379"/>
                </a:cubicBezTo>
                <a:cubicBezTo>
                  <a:pt x="427" y="379"/>
                  <a:pt x="396" y="373"/>
                  <a:pt x="361" y="362"/>
                </a:cubicBezTo>
                <a:cubicBezTo>
                  <a:pt x="170" y="447"/>
                  <a:pt x="85" y="447"/>
                  <a:pt x="0" y="532"/>
                </a:cubicBezTo>
                <a:lnTo>
                  <a:pt x="0" y="723"/>
                </a:lnTo>
                <a:cubicBezTo>
                  <a:pt x="361" y="616"/>
                  <a:pt x="701" y="616"/>
                  <a:pt x="1062" y="532"/>
                </a:cubicBezTo>
                <a:cubicBezTo>
                  <a:pt x="977" y="447"/>
                  <a:pt x="977" y="277"/>
                  <a:pt x="892" y="192"/>
                </a:cubicBezTo>
                <a:lnTo>
                  <a:pt x="70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7" name="Google Shape;6357;p43"/>
          <p:cNvSpPr/>
          <p:nvPr/>
        </p:nvSpPr>
        <p:spPr>
          <a:xfrm>
            <a:off x="1429810" y="2780965"/>
            <a:ext cx="10680" cy="8548"/>
          </a:xfrm>
          <a:custGeom>
            <a:avLst/>
            <a:gdLst/>
            <a:ahLst/>
            <a:cxnLst/>
            <a:rect l="l" t="t" r="r" b="b"/>
            <a:pathLst>
              <a:path w="531" h="425" extrusionOk="0">
                <a:moveTo>
                  <a:pt x="0" y="0"/>
                </a:moveTo>
                <a:cubicBezTo>
                  <a:pt x="85" y="85"/>
                  <a:pt x="170" y="170"/>
                  <a:pt x="170" y="340"/>
                </a:cubicBezTo>
                <a:cubicBezTo>
                  <a:pt x="255" y="340"/>
                  <a:pt x="361" y="340"/>
                  <a:pt x="361" y="425"/>
                </a:cubicBezTo>
                <a:cubicBezTo>
                  <a:pt x="446" y="340"/>
                  <a:pt x="446" y="255"/>
                  <a:pt x="531" y="255"/>
                </a:cubicBezTo>
                <a:cubicBezTo>
                  <a:pt x="361" y="170"/>
                  <a:pt x="170" y="85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8" name="Google Shape;6358;p43"/>
          <p:cNvSpPr/>
          <p:nvPr/>
        </p:nvSpPr>
        <p:spPr>
          <a:xfrm>
            <a:off x="1447730" y="2816383"/>
            <a:ext cx="53379" cy="10700"/>
          </a:xfrm>
          <a:custGeom>
            <a:avLst/>
            <a:gdLst/>
            <a:ahLst/>
            <a:cxnLst/>
            <a:rect l="l" t="t" r="r" b="b"/>
            <a:pathLst>
              <a:path w="2654" h="532" extrusionOk="0">
                <a:moveTo>
                  <a:pt x="1" y="1"/>
                </a:moveTo>
                <a:lnTo>
                  <a:pt x="1" y="1"/>
                </a:lnTo>
                <a:cubicBezTo>
                  <a:pt x="86" y="86"/>
                  <a:pt x="171" y="255"/>
                  <a:pt x="255" y="362"/>
                </a:cubicBezTo>
                <a:cubicBezTo>
                  <a:pt x="701" y="362"/>
                  <a:pt x="1147" y="446"/>
                  <a:pt x="1677" y="446"/>
                </a:cubicBezTo>
                <a:cubicBezTo>
                  <a:pt x="1932" y="446"/>
                  <a:pt x="2293" y="531"/>
                  <a:pt x="2654" y="531"/>
                </a:cubicBezTo>
                <a:cubicBezTo>
                  <a:pt x="2378" y="446"/>
                  <a:pt x="2208" y="255"/>
                  <a:pt x="2017" y="171"/>
                </a:cubicBezTo>
                <a:lnTo>
                  <a:pt x="1847" y="171"/>
                </a:lnTo>
                <a:cubicBezTo>
                  <a:pt x="1692" y="195"/>
                  <a:pt x="1529" y="206"/>
                  <a:pt x="1366" y="206"/>
                </a:cubicBezTo>
                <a:cubicBezTo>
                  <a:pt x="971" y="206"/>
                  <a:pt x="571" y="146"/>
                  <a:pt x="255" y="86"/>
                </a:cubicBezTo>
                <a:lnTo>
                  <a:pt x="86" y="86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9" name="Google Shape;6359;p43"/>
          <p:cNvSpPr/>
          <p:nvPr/>
        </p:nvSpPr>
        <p:spPr>
          <a:xfrm>
            <a:off x="1212953" y="2754054"/>
            <a:ext cx="29887" cy="12409"/>
          </a:xfrm>
          <a:custGeom>
            <a:avLst/>
            <a:gdLst/>
            <a:ahLst/>
            <a:cxnLst/>
            <a:rect l="l" t="t" r="r" b="b"/>
            <a:pathLst>
              <a:path w="1486" h="617" extrusionOk="0">
                <a:moveTo>
                  <a:pt x="170" y="1"/>
                </a:moveTo>
                <a:cubicBezTo>
                  <a:pt x="85" y="1"/>
                  <a:pt x="85" y="1"/>
                  <a:pt x="0" y="86"/>
                </a:cubicBezTo>
                <a:cubicBezTo>
                  <a:pt x="170" y="277"/>
                  <a:pt x="425" y="447"/>
                  <a:pt x="616" y="616"/>
                </a:cubicBezTo>
                <a:lnTo>
                  <a:pt x="1486" y="616"/>
                </a:lnTo>
                <a:cubicBezTo>
                  <a:pt x="1231" y="532"/>
                  <a:pt x="955" y="362"/>
                  <a:pt x="786" y="171"/>
                </a:cubicBezTo>
                <a:cubicBezTo>
                  <a:pt x="715" y="200"/>
                  <a:pt x="649" y="213"/>
                  <a:pt x="588" y="213"/>
                </a:cubicBezTo>
                <a:cubicBezTo>
                  <a:pt x="427" y="213"/>
                  <a:pt x="293" y="124"/>
                  <a:pt x="17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0" name="Google Shape;6360;p43"/>
          <p:cNvSpPr/>
          <p:nvPr/>
        </p:nvSpPr>
        <p:spPr>
          <a:xfrm>
            <a:off x="1317540" y="2675936"/>
            <a:ext cx="37590" cy="26488"/>
          </a:xfrm>
          <a:custGeom>
            <a:avLst/>
            <a:gdLst/>
            <a:ahLst/>
            <a:cxnLst/>
            <a:rect l="l" t="t" r="r" b="b"/>
            <a:pathLst>
              <a:path w="1869" h="1317" extrusionOk="0">
                <a:moveTo>
                  <a:pt x="0" y="1"/>
                </a:moveTo>
                <a:cubicBezTo>
                  <a:pt x="637" y="447"/>
                  <a:pt x="1168" y="871"/>
                  <a:pt x="1698" y="1317"/>
                </a:cubicBezTo>
                <a:cubicBezTo>
                  <a:pt x="1783" y="1232"/>
                  <a:pt x="1783" y="1147"/>
                  <a:pt x="1868" y="1147"/>
                </a:cubicBezTo>
                <a:cubicBezTo>
                  <a:pt x="1783" y="1147"/>
                  <a:pt x="1783" y="1062"/>
                  <a:pt x="1698" y="1062"/>
                </a:cubicBezTo>
                <a:cubicBezTo>
                  <a:pt x="1422" y="871"/>
                  <a:pt x="1062" y="616"/>
                  <a:pt x="722" y="447"/>
                </a:cubicBezTo>
                <a:cubicBezTo>
                  <a:pt x="531" y="340"/>
                  <a:pt x="276" y="17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1" name="Google Shape;6361;p43"/>
          <p:cNvSpPr/>
          <p:nvPr/>
        </p:nvSpPr>
        <p:spPr>
          <a:xfrm>
            <a:off x="1259052" y="2787783"/>
            <a:ext cx="21359" cy="5571"/>
          </a:xfrm>
          <a:custGeom>
            <a:avLst/>
            <a:gdLst/>
            <a:ahLst/>
            <a:cxnLst/>
            <a:rect l="l" t="t" r="r" b="b"/>
            <a:pathLst>
              <a:path w="1062" h="277" extrusionOk="0">
                <a:moveTo>
                  <a:pt x="701" y="1"/>
                </a:moveTo>
                <a:cubicBezTo>
                  <a:pt x="446" y="1"/>
                  <a:pt x="170" y="86"/>
                  <a:pt x="1" y="192"/>
                </a:cubicBezTo>
                <a:lnTo>
                  <a:pt x="531" y="192"/>
                </a:lnTo>
                <a:cubicBezTo>
                  <a:pt x="701" y="192"/>
                  <a:pt x="892" y="192"/>
                  <a:pt x="1062" y="277"/>
                </a:cubicBezTo>
                <a:cubicBezTo>
                  <a:pt x="977" y="192"/>
                  <a:pt x="786" y="86"/>
                  <a:pt x="7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2" name="Google Shape;6362;p43"/>
          <p:cNvSpPr/>
          <p:nvPr/>
        </p:nvSpPr>
        <p:spPr>
          <a:xfrm>
            <a:off x="1305150" y="2848403"/>
            <a:ext cx="23069" cy="8990"/>
          </a:xfrm>
          <a:custGeom>
            <a:avLst/>
            <a:gdLst/>
            <a:ahLst/>
            <a:cxnLst/>
            <a:rect l="l" t="t" r="r" b="b"/>
            <a:pathLst>
              <a:path w="1147" h="447" extrusionOk="0">
                <a:moveTo>
                  <a:pt x="192" y="1"/>
                </a:moveTo>
                <a:cubicBezTo>
                  <a:pt x="86" y="1"/>
                  <a:pt x="86" y="85"/>
                  <a:pt x="1" y="85"/>
                </a:cubicBezTo>
                <a:cubicBezTo>
                  <a:pt x="192" y="170"/>
                  <a:pt x="277" y="170"/>
                  <a:pt x="446" y="255"/>
                </a:cubicBezTo>
                <a:cubicBezTo>
                  <a:pt x="722" y="255"/>
                  <a:pt x="977" y="361"/>
                  <a:pt x="1147" y="446"/>
                </a:cubicBezTo>
                <a:cubicBezTo>
                  <a:pt x="1062" y="255"/>
                  <a:pt x="977" y="170"/>
                  <a:pt x="8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3" name="Google Shape;6363;p43"/>
          <p:cNvSpPr/>
          <p:nvPr/>
        </p:nvSpPr>
        <p:spPr>
          <a:xfrm>
            <a:off x="1306860" y="2750655"/>
            <a:ext cx="55510" cy="37148"/>
          </a:xfrm>
          <a:custGeom>
            <a:avLst/>
            <a:gdLst/>
            <a:ahLst/>
            <a:cxnLst/>
            <a:rect l="l" t="t" r="r" b="b"/>
            <a:pathLst>
              <a:path w="2760" h="1847" extrusionOk="0">
                <a:moveTo>
                  <a:pt x="1" y="0"/>
                </a:moveTo>
                <a:cubicBezTo>
                  <a:pt x="1" y="170"/>
                  <a:pt x="107" y="340"/>
                  <a:pt x="107" y="531"/>
                </a:cubicBezTo>
                <a:lnTo>
                  <a:pt x="107" y="701"/>
                </a:lnTo>
                <a:cubicBezTo>
                  <a:pt x="892" y="1146"/>
                  <a:pt x="1784" y="1677"/>
                  <a:pt x="2760" y="1847"/>
                </a:cubicBezTo>
                <a:cubicBezTo>
                  <a:pt x="2399" y="1401"/>
                  <a:pt x="1784" y="1061"/>
                  <a:pt x="1423" y="701"/>
                </a:cubicBezTo>
                <a:cubicBezTo>
                  <a:pt x="1253" y="531"/>
                  <a:pt x="1062" y="340"/>
                  <a:pt x="892" y="170"/>
                </a:cubicBezTo>
                <a:cubicBezTo>
                  <a:pt x="637" y="85"/>
                  <a:pt x="361" y="85"/>
                  <a:pt x="10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4" name="Google Shape;6364;p43"/>
          <p:cNvSpPr/>
          <p:nvPr/>
        </p:nvSpPr>
        <p:spPr>
          <a:xfrm>
            <a:off x="1547208" y="2177765"/>
            <a:ext cx="90506" cy="28620"/>
          </a:xfrm>
          <a:custGeom>
            <a:avLst/>
            <a:gdLst/>
            <a:ahLst/>
            <a:cxnLst/>
            <a:rect l="l" t="t" r="r" b="b"/>
            <a:pathLst>
              <a:path w="4500" h="1423" extrusionOk="0">
                <a:moveTo>
                  <a:pt x="4500" y="1"/>
                </a:moveTo>
                <a:cubicBezTo>
                  <a:pt x="3969" y="277"/>
                  <a:pt x="3354" y="277"/>
                  <a:pt x="2823" y="446"/>
                </a:cubicBezTo>
                <a:cubicBezTo>
                  <a:pt x="1953" y="701"/>
                  <a:pt x="891" y="892"/>
                  <a:pt x="0" y="1423"/>
                </a:cubicBezTo>
                <a:cubicBezTo>
                  <a:pt x="531" y="1423"/>
                  <a:pt x="1231" y="1423"/>
                  <a:pt x="1762" y="1338"/>
                </a:cubicBezTo>
                <a:cubicBezTo>
                  <a:pt x="2653" y="1338"/>
                  <a:pt x="3545" y="1338"/>
                  <a:pt x="4075" y="616"/>
                </a:cubicBezTo>
                <a:cubicBezTo>
                  <a:pt x="4245" y="446"/>
                  <a:pt x="4415" y="277"/>
                  <a:pt x="45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5" name="Google Shape;6365;p43"/>
          <p:cNvSpPr/>
          <p:nvPr/>
        </p:nvSpPr>
        <p:spPr>
          <a:xfrm>
            <a:off x="1300042" y="2044578"/>
            <a:ext cx="373529" cy="101186"/>
          </a:xfrm>
          <a:custGeom>
            <a:avLst/>
            <a:gdLst/>
            <a:ahLst/>
            <a:cxnLst/>
            <a:rect l="l" t="t" r="r" b="b"/>
            <a:pathLst>
              <a:path w="18572" h="5031" extrusionOk="0">
                <a:moveTo>
                  <a:pt x="15643" y="1"/>
                </a:moveTo>
                <a:cubicBezTo>
                  <a:pt x="13074" y="1"/>
                  <a:pt x="10421" y="1"/>
                  <a:pt x="7959" y="86"/>
                </a:cubicBezTo>
                <a:cubicBezTo>
                  <a:pt x="5561" y="255"/>
                  <a:pt x="3269" y="425"/>
                  <a:pt x="976" y="956"/>
                </a:cubicBezTo>
                <a:cubicBezTo>
                  <a:pt x="785" y="1062"/>
                  <a:pt x="531" y="1147"/>
                  <a:pt x="340" y="1147"/>
                </a:cubicBezTo>
                <a:cubicBezTo>
                  <a:pt x="340" y="1232"/>
                  <a:pt x="446" y="1317"/>
                  <a:pt x="446" y="1402"/>
                </a:cubicBezTo>
                <a:cubicBezTo>
                  <a:pt x="531" y="1402"/>
                  <a:pt x="700" y="1486"/>
                  <a:pt x="616" y="1593"/>
                </a:cubicBezTo>
                <a:cubicBezTo>
                  <a:pt x="700" y="1677"/>
                  <a:pt x="700" y="1762"/>
                  <a:pt x="700" y="1932"/>
                </a:cubicBezTo>
                <a:cubicBezTo>
                  <a:pt x="85" y="2739"/>
                  <a:pt x="0" y="3715"/>
                  <a:pt x="85" y="4776"/>
                </a:cubicBezTo>
                <a:cubicBezTo>
                  <a:pt x="170" y="4776"/>
                  <a:pt x="340" y="4670"/>
                  <a:pt x="446" y="4670"/>
                </a:cubicBezTo>
                <a:cubicBezTo>
                  <a:pt x="785" y="4500"/>
                  <a:pt x="1231" y="4331"/>
                  <a:pt x="1592" y="4055"/>
                </a:cubicBezTo>
                <a:cubicBezTo>
                  <a:pt x="2908" y="3269"/>
                  <a:pt x="3969" y="2208"/>
                  <a:pt x="5476" y="1677"/>
                </a:cubicBezTo>
                <a:cubicBezTo>
                  <a:pt x="5499" y="1666"/>
                  <a:pt x="5524" y="1661"/>
                  <a:pt x="5551" y="1661"/>
                </a:cubicBezTo>
                <a:cubicBezTo>
                  <a:pt x="5716" y="1661"/>
                  <a:pt x="5922" y="1870"/>
                  <a:pt x="5922" y="2017"/>
                </a:cubicBezTo>
                <a:cubicBezTo>
                  <a:pt x="5922" y="2463"/>
                  <a:pt x="5752" y="2824"/>
                  <a:pt x="5646" y="3184"/>
                </a:cubicBezTo>
                <a:cubicBezTo>
                  <a:pt x="5578" y="3521"/>
                  <a:pt x="5284" y="4326"/>
                  <a:pt x="5653" y="4326"/>
                </a:cubicBezTo>
                <a:cubicBezTo>
                  <a:pt x="5749" y="4326"/>
                  <a:pt x="5890" y="4271"/>
                  <a:pt x="6092" y="4140"/>
                </a:cubicBezTo>
                <a:cubicBezTo>
                  <a:pt x="7153" y="3439"/>
                  <a:pt x="8214" y="2378"/>
                  <a:pt x="9466" y="2017"/>
                </a:cubicBezTo>
                <a:cubicBezTo>
                  <a:pt x="9818" y="1920"/>
                  <a:pt x="10225" y="1650"/>
                  <a:pt x="10561" y="1650"/>
                </a:cubicBezTo>
                <a:cubicBezTo>
                  <a:pt x="10813" y="1650"/>
                  <a:pt x="11025" y="1802"/>
                  <a:pt x="11143" y="2293"/>
                </a:cubicBezTo>
                <a:cubicBezTo>
                  <a:pt x="11398" y="3354"/>
                  <a:pt x="10421" y="4055"/>
                  <a:pt x="10252" y="5031"/>
                </a:cubicBezTo>
                <a:cubicBezTo>
                  <a:pt x="10336" y="4861"/>
                  <a:pt x="11058" y="4415"/>
                  <a:pt x="11228" y="4331"/>
                </a:cubicBezTo>
                <a:cubicBezTo>
                  <a:pt x="11843" y="3885"/>
                  <a:pt x="12459" y="3354"/>
                  <a:pt x="12989" y="2908"/>
                </a:cubicBezTo>
                <a:cubicBezTo>
                  <a:pt x="13565" y="2485"/>
                  <a:pt x="14410" y="1779"/>
                  <a:pt x="15170" y="1779"/>
                </a:cubicBezTo>
                <a:cubicBezTo>
                  <a:pt x="15363" y="1779"/>
                  <a:pt x="15551" y="1825"/>
                  <a:pt x="15727" y="1932"/>
                </a:cubicBezTo>
                <a:cubicBezTo>
                  <a:pt x="16024" y="2089"/>
                  <a:pt x="17041" y="4750"/>
                  <a:pt x="17876" y="4750"/>
                </a:cubicBezTo>
                <a:cubicBezTo>
                  <a:pt x="18056" y="4750"/>
                  <a:pt x="18227" y="4627"/>
                  <a:pt x="18380" y="4331"/>
                </a:cubicBezTo>
                <a:cubicBezTo>
                  <a:pt x="18380" y="4246"/>
                  <a:pt x="18487" y="4140"/>
                  <a:pt x="18572" y="3970"/>
                </a:cubicBezTo>
                <a:cubicBezTo>
                  <a:pt x="18487" y="3354"/>
                  <a:pt x="18380" y="2654"/>
                  <a:pt x="18296" y="2017"/>
                </a:cubicBezTo>
                <a:cubicBezTo>
                  <a:pt x="18211" y="1317"/>
                  <a:pt x="17956" y="701"/>
                  <a:pt x="1785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6" name="Google Shape;6366;p43"/>
          <p:cNvSpPr/>
          <p:nvPr/>
        </p:nvSpPr>
        <p:spPr>
          <a:xfrm>
            <a:off x="1250081" y="2213062"/>
            <a:ext cx="49980" cy="83829"/>
          </a:xfrm>
          <a:custGeom>
            <a:avLst/>
            <a:gdLst/>
            <a:ahLst/>
            <a:cxnLst/>
            <a:rect l="l" t="t" r="r" b="b"/>
            <a:pathLst>
              <a:path w="2485" h="4168" extrusionOk="0">
                <a:moveTo>
                  <a:pt x="1081" y="0"/>
                </a:moveTo>
                <a:cubicBezTo>
                  <a:pt x="709" y="0"/>
                  <a:pt x="354" y="253"/>
                  <a:pt x="277" y="814"/>
                </a:cubicBezTo>
                <a:cubicBezTo>
                  <a:pt x="171" y="1175"/>
                  <a:pt x="1" y="2130"/>
                  <a:pt x="362" y="2576"/>
                </a:cubicBezTo>
                <a:cubicBezTo>
                  <a:pt x="892" y="3297"/>
                  <a:pt x="1953" y="3382"/>
                  <a:pt x="2399" y="4167"/>
                </a:cubicBezTo>
                <a:cubicBezTo>
                  <a:pt x="2484" y="3191"/>
                  <a:pt x="2484" y="2321"/>
                  <a:pt x="2484" y="1345"/>
                </a:cubicBezTo>
                <a:cubicBezTo>
                  <a:pt x="2293" y="1345"/>
                  <a:pt x="2038" y="1260"/>
                  <a:pt x="2038" y="984"/>
                </a:cubicBezTo>
                <a:cubicBezTo>
                  <a:pt x="1992" y="360"/>
                  <a:pt x="1525" y="0"/>
                  <a:pt x="108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8" name="Google Shape;6368;p43"/>
          <p:cNvSpPr/>
          <p:nvPr/>
        </p:nvSpPr>
        <p:spPr>
          <a:xfrm>
            <a:off x="1351692" y="2204072"/>
            <a:ext cx="81556" cy="9493"/>
          </a:xfrm>
          <a:custGeom>
            <a:avLst/>
            <a:gdLst/>
            <a:ahLst/>
            <a:cxnLst/>
            <a:rect l="l" t="t" r="r" b="b"/>
            <a:pathLst>
              <a:path w="4055" h="472" extrusionOk="0">
                <a:moveTo>
                  <a:pt x="3672" y="0"/>
                </a:moveTo>
                <a:cubicBezTo>
                  <a:pt x="3626" y="0"/>
                  <a:pt x="3577" y="9"/>
                  <a:pt x="3524" y="30"/>
                </a:cubicBezTo>
                <a:lnTo>
                  <a:pt x="2823" y="30"/>
                </a:lnTo>
                <a:cubicBezTo>
                  <a:pt x="2703" y="58"/>
                  <a:pt x="2573" y="68"/>
                  <a:pt x="2438" y="68"/>
                </a:cubicBezTo>
                <a:cubicBezTo>
                  <a:pt x="2168" y="68"/>
                  <a:pt x="1875" y="30"/>
                  <a:pt x="1592" y="30"/>
                </a:cubicBezTo>
                <a:lnTo>
                  <a:pt x="0" y="30"/>
                </a:lnTo>
                <a:cubicBezTo>
                  <a:pt x="425" y="200"/>
                  <a:pt x="1231" y="200"/>
                  <a:pt x="1592" y="200"/>
                </a:cubicBezTo>
                <a:cubicBezTo>
                  <a:pt x="2105" y="262"/>
                  <a:pt x="2810" y="472"/>
                  <a:pt x="3427" y="472"/>
                </a:cubicBezTo>
                <a:cubicBezTo>
                  <a:pt x="3652" y="472"/>
                  <a:pt x="3866" y="444"/>
                  <a:pt x="4054" y="370"/>
                </a:cubicBezTo>
                <a:cubicBezTo>
                  <a:pt x="3986" y="164"/>
                  <a:pt x="3862" y="0"/>
                  <a:pt x="367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9" name="Google Shape;6369;p43"/>
          <p:cNvSpPr/>
          <p:nvPr/>
        </p:nvSpPr>
        <p:spPr>
          <a:xfrm>
            <a:off x="1447730" y="2008717"/>
            <a:ext cx="93945" cy="16251"/>
          </a:xfrm>
          <a:custGeom>
            <a:avLst/>
            <a:gdLst/>
            <a:ahLst/>
            <a:cxnLst/>
            <a:rect l="l" t="t" r="r" b="b"/>
            <a:pathLst>
              <a:path w="4671" h="808" extrusionOk="0">
                <a:moveTo>
                  <a:pt x="1147" y="1"/>
                </a:moveTo>
                <a:cubicBezTo>
                  <a:pt x="1062" y="86"/>
                  <a:pt x="871" y="192"/>
                  <a:pt x="786" y="277"/>
                </a:cubicBezTo>
                <a:cubicBezTo>
                  <a:pt x="703" y="526"/>
                  <a:pt x="437" y="714"/>
                  <a:pt x="108" y="802"/>
                </a:cubicBezTo>
                <a:lnTo>
                  <a:pt x="108" y="802"/>
                </a:lnTo>
                <a:cubicBezTo>
                  <a:pt x="1659" y="718"/>
                  <a:pt x="3114" y="616"/>
                  <a:pt x="4670" y="616"/>
                </a:cubicBezTo>
                <a:cubicBezTo>
                  <a:pt x="3715" y="616"/>
                  <a:pt x="2739" y="531"/>
                  <a:pt x="1847" y="277"/>
                </a:cubicBezTo>
                <a:cubicBezTo>
                  <a:pt x="1762" y="192"/>
                  <a:pt x="1762" y="86"/>
                  <a:pt x="1762" y="1"/>
                </a:cubicBezTo>
                <a:close/>
                <a:moveTo>
                  <a:pt x="108" y="802"/>
                </a:moveTo>
                <a:cubicBezTo>
                  <a:pt x="72" y="804"/>
                  <a:pt x="37" y="805"/>
                  <a:pt x="1" y="807"/>
                </a:cubicBezTo>
                <a:lnTo>
                  <a:pt x="86" y="807"/>
                </a:lnTo>
                <a:cubicBezTo>
                  <a:pt x="93" y="806"/>
                  <a:pt x="101" y="804"/>
                  <a:pt x="108" y="8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0" name="Google Shape;6370;p43"/>
          <p:cNvSpPr/>
          <p:nvPr/>
        </p:nvSpPr>
        <p:spPr>
          <a:xfrm>
            <a:off x="1300042" y="1998058"/>
            <a:ext cx="62329" cy="19650"/>
          </a:xfrm>
          <a:custGeom>
            <a:avLst/>
            <a:gdLst/>
            <a:ahLst/>
            <a:cxnLst/>
            <a:rect l="l" t="t" r="r" b="b"/>
            <a:pathLst>
              <a:path w="3099" h="977" extrusionOk="0">
                <a:moveTo>
                  <a:pt x="3099" y="0"/>
                </a:moveTo>
                <a:lnTo>
                  <a:pt x="3099" y="0"/>
                </a:lnTo>
                <a:cubicBezTo>
                  <a:pt x="2038" y="276"/>
                  <a:pt x="976" y="531"/>
                  <a:pt x="0" y="892"/>
                </a:cubicBezTo>
                <a:lnTo>
                  <a:pt x="0" y="977"/>
                </a:lnTo>
                <a:lnTo>
                  <a:pt x="85" y="977"/>
                </a:lnTo>
                <a:cubicBezTo>
                  <a:pt x="870" y="616"/>
                  <a:pt x="1677" y="446"/>
                  <a:pt x="2568" y="361"/>
                </a:cubicBezTo>
                <a:cubicBezTo>
                  <a:pt x="2738" y="276"/>
                  <a:pt x="2908" y="85"/>
                  <a:pt x="30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1" name="Google Shape;6371;p43"/>
          <p:cNvSpPr/>
          <p:nvPr/>
        </p:nvSpPr>
        <p:spPr>
          <a:xfrm>
            <a:off x="1477618" y="1967748"/>
            <a:ext cx="49959" cy="8990"/>
          </a:xfrm>
          <a:custGeom>
            <a:avLst/>
            <a:gdLst/>
            <a:ahLst/>
            <a:cxnLst/>
            <a:rect l="l" t="t" r="r" b="b"/>
            <a:pathLst>
              <a:path w="2484" h="447" extrusionOk="0">
                <a:moveTo>
                  <a:pt x="2484" y="0"/>
                </a:moveTo>
                <a:cubicBezTo>
                  <a:pt x="1592" y="191"/>
                  <a:pt x="807" y="276"/>
                  <a:pt x="0" y="361"/>
                </a:cubicBezTo>
                <a:cubicBezTo>
                  <a:pt x="107" y="446"/>
                  <a:pt x="107" y="446"/>
                  <a:pt x="191" y="446"/>
                </a:cubicBezTo>
                <a:cubicBezTo>
                  <a:pt x="892" y="361"/>
                  <a:pt x="1698" y="191"/>
                  <a:pt x="248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2" name="Google Shape;6372;p43"/>
          <p:cNvSpPr/>
          <p:nvPr/>
        </p:nvSpPr>
        <p:spPr>
          <a:xfrm>
            <a:off x="1260761" y="2503490"/>
            <a:ext cx="505226" cy="221982"/>
          </a:xfrm>
          <a:custGeom>
            <a:avLst/>
            <a:gdLst/>
            <a:ahLst/>
            <a:cxnLst/>
            <a:rect l="l" t="t" r="r" b="b"/>
            <a:pathLst>
              <a:path w="25120" h="11037" extrusionOk="0">
                <a:moveTo>
                  <a:pt x="6644" y="1316"/>
                </a:moveTo>
                <a:cubicBezTo>
                  <a:pt x="6650" y="1323"/>
                  <a:pt x="6657" y="1330"/>
                  <a:pt x="6664" y="1338"/>
                </a:cubicBezTo>
                <a:lnTo>
                  <a:pt x="6664" y="1338"/>
                </a:lnTo>
                <a:cubicBezTo>
                  <a:pt x="6658" y="1330"/>
                  <a:pt x="6651" y="1323"/>
                  <a:pt x="6644" y="1316"/>
                </a:cubicBezTo>
                <a:close/>
                <a:moveTo>
                  <a:pt x="16449" y="1762"/>
                </a:moveTo>
                <a:cubicBezTo>
                  <a:pt x="16449" y="2462"/>
                  <a:pt x="15834" y="2993"/>
                  <a:pt x="15388" y="3438"/>
                </a:cubicBezTo>
                <a:cubicBezTo>
                  <a:pt x="14603" y="4330"/>
                  <a:pt x="13966" y="5306"/>
                  <a:pt x="13096" y="6092"/>
                </a:cubicBezTo>
                <a:cubicBezTo>
                  <a:pt x="13061" y="6107"/>
                  <a:pt x="13027" y="6114"/>
                  <a:pt x="12994" y="6114"/>
                </a:cubicBezTo>
                <a:cubicBezTo>
                  <a:pt x="12851" y="6114"/>
                  <a:pt x="12751" y="5976"/>
                  <a:pt x="12820" y="5837"/>
                </a:cubicBezTo>
                <a:cubicBezTo>
                  <a:pt x="13181" y="5030"/>
                  <a:pt x="13796" y="4330"/>
                  <a:pt x="14497" y="3714"/>
                </a:cubicBezTo>
                <a:cubicBezTo>
                  <a:pt x="15027" y="3184"/>
                  <a:pt x="16195" y="2547"/>
                  <a:pt x="16365" y="1762"/>
                </a:cubicBezTo>
                <a:close/>
                <a:moveTo>
                  <a:pt x="17680" y="0"/>
                </a:moveTo>
                <a:lnTo>
                  <a:pt x="17680" y="0"/>
                </a:lnTo>
                <a:cubicBezTo>
                  <a:pt x="16980" y="425"/>
                  <a:pt x="16365" y="870"/>
                  <a:pt x="15749" y="1401"/>
                </a:cubicBezTo>
                <a:cubicBezTo>
                  <a:pt x="14971" y="1913"/>
                  <a:pt x="14134" y="2997"/>
                  <a:pt x="13123" y="2997"/>
                </a:cubicBezTo>
                <a:cubicBezTo>
                  <a:pt x="13086" y="2997"/>
                  <a:pt x="13049" y="2996"/>
                  <a:pt x="13011" y="2993"/>
                </a:cubicBezTo>
                <a:cubicBezTo>
                  <a:pt x="11844" y="2908"/>
                  <a:pt x="10782" y="2462"/>
                  <a:pt x="9827" y="1932"/>
                </a:cubicBezTo>
                <a:cubicBezTo>
                  <a:pt x="8766" y="1401"/>
                  <a:pt x="7705" y="870"/>
                  <a:pt x="6729" y="425"/>
                </a:cubicBezTo>
                <a:lnTo>
                  <a:pt x="6729" y="425"/>
                </a:lnTo>
                <a:cubicBezTo>
                  <a:pt x="6729" y="531"/>
                  <a:pt x="6813" y="616"/>
                  <a:pt x="6898" y="785"/>
                </a:cubicBezTo>
                <a:cubicBezTo>
                  <a:pt x="7174" y="1061"/>
                  <a:pt x="7344" y="1401"/>
                  <a:pt x="7599" y="1677"/>
                </a:cubicBezTo>
                <a:cubicBezTo>
                  <a:pt x="8129" y="2547"/>
                  <a:pt x="8575" y="3523"/>
                  <a:pt x="8936" y="4500"/>
                </a:cubicBezTo>
                <a:cubicBezTo>
                  <a:pt x="9002" y="4632"/>
                  <a:pt x="8862" y="4829"/>
                  <a:pt x="8707" y="4829"/>
                </a:cubicBezTo>
                <a:cubicBezTo>
                  <a:pt x="8663" y="4829"/>
                  <a:pt x="8617" y="4813"/>
                  <a:pt x="8575" y="4776"/>
                </a:cubicBezTo>
                <a:cubicBezTo>
                  <a:pt x="7875" y="3969"/>
                  <a:pt x="7790" y="2993"/>
                  <a:pt x="7259" y="2207"/>
                </a:cubicBezTo>
                <a:cubicBezTo>
                  <a:pt x="7073" y="1856"/>
                  <a:pt x="6907" y="1605"/>
                  <a:pt x="6664" y="1338"/>
                </a:cubicBezTo>
                <a:lnTo>
                  <a:pt x="6664" y="1338"/>
                </a:lnTo>
                <a:cubicBezTo>
                  <a:pt x="6729" y="1416"/>
                  <a:pt x="6729" y="1495"/>
                  <a:pt x="6729" y="1592"/>
                </a:cubicBezTo>
                <a:cubicBezTo>
                  <a:pt x="6898" y="1677"/>
                  <a:pt x="6898" y="1847"/>
                  <a:pt x="6813" y="1932"/>
                </a:cubicBezTo>
                <a:lnTo>
                  <a:pt x="6729" y="2016"/>
                </a:lnTo>
                <a:cubicBezTo>
                  <a:pt x="6729" y="2823"/>
                  <a:pt x="6898" y="3714"/>
                  <a:pt x="6538" y="4415"/>
                </a:cubicBezTo>
                <a:cubicBezTo>
                  <a:pt x="6453" y="4595"/>
                  <a:pt x="6320" y="4685"/>
                  <a:pt x="6198" y="4685"/>
                </a:cubicBezTo>
                <a:cubicBezTo>
                  <a:pt x="6076" y="4685"/>
                  <a:pt x="5965" y="4595"/>
                  <a:pt x="5922" y="4415"/>
                </a:cubicBezTo>
                <a:cubicBezTo>
                  <a:pt x="5667" y="3884"/>
                  <a:pt x="5667" y="3354"/>
                  <a:pt x="5752" y="2738"/>
                </a:cubicBezTo>
                <a:lnTo>
                  <a:pt x="5752" y="2738"/>
                </a:lnTo>
                <a:cubicBezTo>
                  <a:pt x="5391" y="2993"/>
                  <a:pt x="5137" y="3184"/>
                  <a:pt x="4691" y="3354"/>
                </a:cubicBezTo>
                <a:cubicBezTo>
                  <a:pt x="3843" y="3667"/>
                  <a:pt x="2994" y="3901"/>
                  <a:pt x="2145" y="3901"/>
                </a:cubicBezTo>
                <a:cubicBezTo>
                  <a:pt x="2018" y="3901"/>
                  <a:pt x="1890" y="3895"/>
                  <a:pt x="1762" y="3884"/>
                </a:cubicBezTo>
                <a:cubicBezTo>
                  <a:pt x="1422" y="3884"/>
                  <a:pt x="701" y="3884"/>
                  <a:pt x="0" y="3714"/>
                </a:cubicBezTo>
                <a:lnTo>
                  <a:pt x="0" y="3714"/>
                </a:lnTo>
                <a:cubicBezTo>
                  <a:pt x="807" y="4415"/>
                  <a:pt x="1868" y="4945"/>
                  <a:pt x="2569" y="5306"/>
                </a:cubicBezTo>
                <a:cubicBezTo>
                  <a:pt x="3800" y="5922"/>
                  <a:pt x="5137" y="6367"/>
                  <a:pt x="6368" y="7068"/>
                </a:cubicBezTo>
                <a:cubicBezTo>
                  <a:pt x="7599" y="7683"/>
                  <a:pt x="8851" y="8384"/>
                  <a:pt x="9997" y="9190"/>
                </a:cubicBezTo>
                <a:cubicBezTo>
                  <a:pt x="10698" y="9636"/>
                  <a:pt x="11313" y="10082"/>
                  <a:pt x="11950" y="10612"/>
                </a:cubicBezTo>
                <a:cubicBezTo>
                  <a:pt x="12120" y="10697"/>
                  <a:pt x="12374" y="10952"/>
                  <a:pt x="12650" y="11037"/>
                </a:cubicBezTo>
                <a:cubicBezTo>
                  <a:pt x="13011" y="10421"/>
                  <a:pt x="13966" y="10082"/>
                  <a:pt x="14497" y="9806"/>
                </a:cubicBezTo>
                <a:cubicBezTo>
                  <a:pt x="15749" y="9105"/>
                  <a:pt x="17065" y="8384"/>
                  <a:pt x="18487" y="7853"/>
                </a:cubicBezTo>
                <a:cubicBezTo>
                  <a:pt x="19548" y="7429"/>
                  <a:pt x="20333" y="6537"/>
                  <a:pt x="21395" y="6092"/>
                </a:cubicBezTo>
                <a:cubicBezTo>
                  <a:pt x="21840" y="6007"/>
                  <a:pt x="22201" y="5837"/>
                  <a:pt x="22562" y="5646"/>
                </a:cubicBezTo>
                <a:cubicBezTo>
                  <a:pt x="22456" y="5476"/>
                  <a:pt x="22456" y="5306"/>
                  <a:pt x="22647" y="5200"/>
                </a:cubicBezTo>
                <a:cubicBezTo>
                  <a:pt x="23262" y="4670"/>
                  <a:pt x="24048" y="4415"/>
                  <a:pt x="24685" y="3714"/>
                </a:cubicBezTo>
                <a:cubicBezTo>
                  <a:pt x="25072" y="3250"/>
                  <a:pt x="25120" y="2944"/>
                  <a:pt x="24780" y="2944"/>
                </a:cubicBezTo>
                <a:cubicBezTo>
                  <a:pt x="24654" y="2944"/>
                  <a:pt x="24474" y="2986"/>
                  <a:pt x="24239" y="3078"/>
                </a:cubicBezTo>
                <a:cubicBezTo>
                  <a:pt x="24093" y="3179"/>
                  <a:pt x="23953" y="3203"/>
                  <a:pt x="23812" y="3203"/>
                </a:cubicBezTo>
                <a:cubicBezTo>
                  <a:pt x="23687" y="3203"/>
                  <a:pt x="23562" y="3184"/>
                  <a:pt x="23432" y="3184"/>
                </a:cubicBezTo>
                <a:cubicBezTo>
                  <a:pt x="21671" y="3078"/>
                  <a:pt x="20079" y="3269"/>
                  <a:pt x="18572" y="2547"/>
                </a:cubicBezTo>
                <a:lnTo>
                  <a:pt x="18572" y="2547"/>
                </a:lnTo>
                <a:cubicBezTo>
                  <a:pt x="18572" y="2908"/>
                  <a:pt x="18572" y="3354"/>
                  <a:pt x="18657" y="3714"/>
                </a:cubicBezTo>
                <a:cubicBezTo>
                  <a:pt x="18848" y="4139"/>
                  <a:pt x="18933" y="4415"/>
                  <a:pt x="18848" y="4861"/>
                </a:cubicBezTo>
                <a:cubicBezTo>
                  <a:pt x="18779" y="5025"/>
                  <a:pt x="18649" y="5119"/>
                  <a:pt x="18519" y="5119"/>
                </a:cubicBezTo>
                <a:cubicBezTo>
                  <a:pt x="18448" y="5119"/>
                  <a:pt x="18377" y="5090"/>
                  <a:pt x="18317" y="5030"/>
                </a:cubicBezTo>
                <a:cubicBezTo>
                  <a:pt x="17341" y="4585"/>
                  <a:pt x="17426" y="3184"/>
                  <a:pt x="17511" y="2292"/>
                </a:cubicBezTo>
                <a:cubicBezTo>
                  <a:pt x="17596" y="1486"/>
                  <a:pt x="17596" y="701"/>
                  <a:pt x="1768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3" name="Google Shape;6373;p43"/>
          <p:cNvSpPr/>
          <p:nvPr/>
        </p:nvSpPr>
        <p:spPr>
          <a:xfrm>
            <a:off x="1130993" y="2565377"/>
            <a:ext cx="33729" cy="35881"/>
          </a:xfrm>
          <a:custGeom>
            <a:avLst/>
            <a:gdLst/>
            <a:ahLst/>
            <a:cxnLst/>
            <a:rect l="l" t="t" r="r" b="b"/>
            <a:pathLst>
              <a:path w="1677" h="1784" extrusionOk="0">
                <a:moveTo>
                  <a:pt x="1677" y="1"/>
                </a:moveTo>
                <a:cubicBezTo>
                  <a:pt x="1507" y="1"/>
                  <a:pt x="1316" y="192"/>
                  <a:pt x="1146" y="277"/>
                </a:cubicBezTo>
                <a:cubicBezTo>
                  <a:pt x="446" y="722"/>
                  <a:pt x="170" y="1062"/>
                  <a:pt x="0" y="1784"/>
                </a:cubicBezTo>
                <a:cubicBezTo>
                  <a:pt x="361" y="1062"/>
                  <a:pt x="616" y="446"/>
                  <a:pt x="1316" y="361"/>
                </a:cubicBezTo>
                <a:cubicBezTo>
                  <a:pt x="1507" y="192"/>
                  <a:pt x="1592" y="107"/>
                  <a:pt x="16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4" name="Google Shape;6374;p43"/>
          <p:cNvSpPr/>
          <p:nvPr/>
        </p:nvSpPr>
        <p:spPr>
          <a:xfrm>
            <a:off x="1157462" y="2581608"/>
            <a:ext cx="25201" cy="39280"/>
          </a:xfrm>
          <a:custGeom>
            <a:avLst/>
            <a:gdLst/>
            <a:ahLst/>
            <a:cxnLst/>
            <a:rect l="l" t="t" r="r" b="b"/>
            <a:pathLst>
              <a:path w="1253" h="1953" extrusionOk="0">
                <a:moveTo>
                  <a:pt x="1252" y="0"/>
                </a:moveTo>
                <a:cubicBezTo>
                  <a:pt x="1167" y="85"/>
                  <a:pt x="976" y="255"/>
                  <a:pt x="807" y="446"/>
                </a:cubicBezTo>
                <a:cubicBezTo>
                  <a:pt x="807" y="531"/>
                  <a:pt x="807" y="616"/>
                  <a:pt x="722" y="616"/>
                </a:cubicBezTo>
                <a:cubicBezTo>
                  <a:pt x="531" y="977"/>
                  <a:pt x="276" y="1231"/>
                  <a:pt x="191" y="1422"/>
                </a:cubicBezTo>
                <a:cubicBezTo>
                  <a:pt x="191" y="1507"/>
                  <a:pt x="106" y="1592"/>
                  <a:pt x="0" y="1677"/>
                </a:cubicBezTo>
                <a:cubicBezTo>
                  <a:pt x="106" y="1762"/>
                  <a:pt x="191" y="1847"/>
                  <a:pt x="191" y="1953"/>
                </a:cubicBezTo>
                <a:cubicBezTo>
                  <a:pt x="276" y="1762"/>
                  <a:pt x="361" y="1592"/>
                  <a:pt x="446" y="1507"/>
                </a:cubicBezTo>
                <a:cubicBezTo>
                  <a:pt x="722" y="1061"/>
                  <a:pt x="892" y="701"/>
                  <a:pt x="1252" y="361"/>
                </a:cubicBezTo>
                <a:lnTo>
                  <a:pt x="12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5" name="Google Shape;6375;p43"/>
          <p:cNvSpPr/>
          <p:nvPr/>
        </p:nvSpPr>
        <p:spPr>
          <a:xfrm>
            <a:off x="1123733" y="2634967"/>
            <a:ext cx="19650" cy="53379"/>
          </a:xfrm>
          <a:custGeom>
            <a:avLst/>
            <a:gdLst/>
            <a:ahLst/>
            <a:cxnLst/>
            <a:rect l="l" t="t" r="r" b="b"/>
            <a:pathLst>
              <a:path w="977" h="2654" extrusionOk="0">
                <a:moveTo>
                  <a:pt x="977" y="0"/>
                </a:moveTo>
                <a:lnTo>
                  <a:pt x="977" y="0"/>
                </a:lnTo>
                <a:cubicBezTo>
                  <a:pt x="807" y="170"/>
                  <a:pt x="616" y="361"/>
                  <a:pt x="446" y="446"/>
                </a:cubicBezTo>
                <a:lnTo>
                  <a:pt x="191" y="446"/>
                </a:lnTo>
                <a:cubicBezTo>
                  <a:pt x="86" y="1143"/>
                  <a:pt x="1" y="1944"/>
                  <a:pt x="0" y="2642"/>
                </a:cubicBezTo>
                <a:lnTo>
                  <a:pt x="0" y="2642"/>
                </a:lnTo>
                <a:cubicBezTo>
                  <a:pt x="1" y="2561"/>
                  <a:pt x="4" y="2479"/>
                  <a:pt x="85" y="2377"/>
                </a:cubicBezTo>
                <a:cubicBezTo>
                  <a:pt x="191" y="2038"/>
                  <a:pt x="361" y="1677"/>
                  <a:pt x="531" y="1316"/>
                </a:cubicBezTo>
                <a:cubicBezTo>
                  <a:pt x="722" y="892"/>
                  <a:pt x="807" y="446"/>
                  <a:pt x="977" y="0"/>
                </a:cubicBezTo>
                <a:close/>
                <a:moveTo>
                  <a:pt x="0" y="2642"/>
                </a:moveTo>
                <a:cubicBezTo>
                  <a:pt x="0" y="2646"/>
                  <a:pt x="0" y="2650"/>
                  <a:pt x="0" y="2653"/>
                </a:cubicBezTo>
                <a:cubicBezTo>
                  <a:pt x="0" y="2650"/>
                  <a:pt x="0" y="2646"/>
                  <a:pt x="0" y="26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6" name="Google Shape;6376;p43"/>
          <p:cNvSpPr/>
          <p:nvPr/>
        </p:nvSpPr>
        <p:spPr>
          <a:xfrm>
            <a:off x="1330352" y="2012559"/>
            <a:ext cx="115265" cy="28198"/>
          </a:xfrm>
          <a:custGeom>
            <a:avLst/>
            <a:gdLst/>
            <a:ahLst/>
            <a:cxnLst/>
            <a:rect l="l" t="t" r="r" b="b"/>
            <a:pathLst>
              <a:path w="5731" h="1402" extrusionOk="0">
                <a:moveTo>
                  <a:pt x="5306" y="1"/>
                </a:moveTo>
                <a:lnTo>
                  <a:pt x="5306" y="1"/>
                </a:lnTo>
                <a:cubicBezTo>
                  <a:pt x="4782" y="281"/>
                  <a:pt x="4271" y="575"/>
                  <a:pt x="3716" y="575"/>
                </a:cubicBezTo>
                <a:cubicBezTo>
                  <a:pt x="3598" y="575"/>
                  <a:pt x="3477" y="561"/>
                  <a:pt x="3353" y="531"/>
                </a:cubicBezTo>
                <a:cubicBezTo>
                  <a:pt x="3269" y="531"/>
                  <a:pt x="3184" y="425"/>
                  <a:pt x="3184" y="425"/>
                </a:cubicBezTo>
                <a:cubicBezTo>
                  <a:pt x="2738" y="616"/>
                  <a:pt x="2292" y="786"/>
                  <a:pt x="1762" y="871"/>
                </a:cubicBezTo>
                <a:cubicBezTo>
                  <a:pt x="1592" y="871"/>
                  <a:pt x="1401" y="701"/>
                  <a:pt x="1401" y="531"/>
                </a:cubicBezTo>
                <a:cubicBezTo>
                  <a:pt x="1316" y="616"/>
                  <a:pt x="1231" y="616"/>
                  <a:pt x="1146" y="616"/>
                </a:cubicBezTo>
                <a:cubicBezTo>
                  <a:pt x="700" y="871"/>
                  <a:pt x="340" y="1147"/>
                  <a:pt x="0" y="1402"/>
                </a:cubicBezTo>
                <a:cubicBezTo>
                  <a:pt x="1847" y="956"/>
                  <a:pt x="3799" y="701"/>
                  <a:pt x="5731" y="616"/>
                </a:cubicBezTo>
                <a:cubicBezTo>
                  <a:pt x="5476" y="616"/>
                  <a:pt x="5200" y="340"/>
                  <a:pt x="53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7" name="Google Shape;6377;p43"/>
          <p:cNvSpPr/>
          <p:nvPr/>
        </p:nvSpPr>
        <p:spPr>
          <a:xfrm>
            <a:off x="1253501" y="2546169"/>
            <a:ext cx="548126" cy="220292"/>
          </a:xfrm>
          <a:custGeom>
            <a:avLst/>
            <a:gdLst/>
            <a:ahLst/>
            <a:cxnLst/>
            <a:rect l="l" t="t" r="r" b="b"/>
            <a:pathLst>
              <a:path w="27253" h="10953" extrusionOk="0">
                <a:moveTo>
                  <a:pt x="25746" y="1"/>
                </a:moveTo>
                <a:cubicBezTo>
                  <a:pt x="25831" y="85"/>
                  <a:pt x="25916" y="85"/>
                  <a:pt x="26001" y="170"/>
                </a:cubicBezTo>
                <a:cubicBezTo>
                  <a:pt x="27168" y="956"/>
                  <a:pt x="25661" y="2548"/>
                  <a:pt x="24324" y="3354"/>
                </a:cubicBezTo>
                <a:cubicBezTo>
                  <a:pt x="23984" y="3715"/>
                  <a:pt x="23539" y="3970"/>
                  <a:pt x="23093" y="4139"/>
                </a:cubicBezTo>
                <a:cubicBezTo>
                  <a:pt x="22117" y="4585"/>
                  <a:pt x="21225" y="5116"/>
                  <a:pt x="20355" y="5646"/>
                </a:cubicBezTo>
                <a:cubicBezTo>
                  <a:pt x="19103" y="6368"/>
                  <a:pt x="17787" y="6899"/>
                  <a:pt x="16556" y="7514"/>
                </a:cubicBezTo>
                <a:cubicBezTo>
                  <a:pt x="15919" y="7854"/>
                  <a:pt x="15134" y="8130"/>
                  <a:pt x="14518" y="8575"/>
                </a:cubicBezTo>
                <a:cubicBezTo>
                  <a:pt x="14242" y="8745"/>
                  <a:pt x="13542" y="9021"/>
                  <a:pt x="13542" y="9191"/>
                </a:cubicBezTo>
                <a:cubicBezTo>
                  <a:pt x="13627" y="9446"/>
                  <a:pt x="13542" y="9552"/>
                  <a:pt x="13266" y="9637"/>
                </a:cubicBezTo>
                <a:cubicBezTo>
                  <a:pt x="13146" y="9693"/>
                  <a:pt x="13019" y="9718"/>
                  <a:pt x="12889" y="9718"/>
                </a:cubicBezTo>
                <a:cubicBezTo>
                  <a:pt x="11984" y="9718"/>
                  <a:pt x="10885" y="8508"/>
                  <a:pt x="10273" y="8045"/>
                </a:cubicBezTo>
                <a:cubicBezTo>
                  <a:pt x="8851" y="7153"/>
                  <a:pt x="7344" y="6262"/>
                  <a:pt x="5943" y="5561"/>
                </a:cubicBezTo>
                <a:cubicBezTo>
                  <a:pt x="4352" y="4776"/>
                  <a:pt x="2654" y="4139"/>
                  <a:pt x="1253" y="3078"/>
                </a:cubicBezTo>
                <a:cubicBezTo>
                  <a:pt x="892" y="2739"/>
                  <a:pt x="361" y="2378"/>
                  <a:pt x="1" y="2017"/>
                </a:cubicBezTo>
                <a:lnTo>
                  <a:pt x="1" y="2017"/>
                </a:lnTo>
                <a:cubicBezTo>
                  <a:pt x="1" y="2123"/>
                  <a:pt x="107" y="2208"/>
                  <a:pt x="107" y="2293"/>
                </a:cubicBezTo>
                <a:cubicBezTo>
                  <a:pt x="192" y="2293"/>
                  <a:pt x="192" y="2378"/>
                  <a:pt x="192" y="2378"/>
                </a:cubicBezTo>
                <a:cubicBezTo>
                  <a:pt x="446" y="2548"/>
                  <a:pt x="722" y="2823"/>
                  <a:pt x="1062" y="2993"/>
                </a:cubicBezTo>
                <a:cubicBezTo>
                  <a:pt x="2229" y="3885"/>
                  <a:pt x="3290" y="4776"/>
                  <a:pt x="4352" y="5731"/>
                </a:cubicBezTo>
                <a:cubicBezTo>
                  <a:pt x="4437" y="5837"/>
                  <a:pt x="4521" y="5837"/>
                  <a:pt x="4606" y="5922"/>
                </a:cubicBezTo>
                <a:cubicBezTo>
                  <a:pt x="6028" y="6708"/>
                  <a:pt x="7535" y="7599"/>
                  <a:pt x="8936" y="8490"/>
                </a:cubicBezTo>
                <a:cubicBezTo>
                  <a:pt x="9997" y="9106"/>
                  <a:pt x="11250" y="9721"/>
                  <a:pt x="12120" y="10507"/>
                </a:cubicBezTo>
                <a:cubicBezTo>
                  <a:pt x="12311" y="10698"/>
                  <a:pt x="12396" y="10868"/>
                  <a:pt x="12311" y="10952"/>
                </a:cubicBezTo>
                <a:cubicBezTo>
                  <a:pt x="12566" y="10868"/>
                  <a:pt x="12841" y="10868"/>
                  <a:pt x="13096" y="10698"/>
                </a:cubicBezTo>
                <a:cubicBezTo>
                  <a:pt x="13627" y="10337"/>
                  <a:pt x="14518" y="10252"/>
                  <a:pt x="15134" y="10082"/>
                </a:cubicBezTo>
                <a:cubicBezTo>
                  <a:pt x="15388" y="9806"/>
                  <a:pt x="15664" y="9552"/>
                  <a:pt x="15919" y="9361"/>
                </a:cubicBezTo>
                <a:cubicBezTo>
                  <a:pt x="16980" y="8575"/>
                  <a:pt x="18041" y="7854"/>
                  <a:pt x="19209" y="7323"/>
                </a:cubicBezTo>
                <a:cubicBezTo>
                  <a:pt x="19739" y="7068"/>
                  <a:pt x="20355" y="6899"/>
                  <a:pt x="20970" y="6708"/>
                </a:cubicBezTo>
                <a:cubicBezTo>
                  <a:pt x="21501" y="6368"/>
                  <a:pt x="22117" y="6092"/>
                  <a:pt x="22647" y="5731"/>
                </a:cubicBezTo>
                <a:cubicBezTo>
                  <a:pt x="24069" y="4861"/>
                  <a:pt x="25385" y="3885"/>
                  <a:pt x="26807" y="3078"/>
                </a:cubicBezTo>
                <a:cubicBezTo>
                  <a:pt x="26892" y="3078"/>
                  <a:pt x="26977" y="2993"/>
                  <a:pt x="27062" y="2993"/>
                </a:cubicBezTo>
                <a:cubicBezTo>
                  <a:pt x="27168" y="2548"/>
                  <a:pt x="27168" y="2208"/>
                  <a:pt x="27253" y="1847"/>
                </a:cubicBezTo>
                <a:cubicBezTo>
                  <a:pt x="26977" y="1592"/>
                  <a:pt x="26892" y="1401"/>
                  <a:pt x="26892" y="1147"/>
                </a:cubicBezTo>
                <a:lnTo>
                  <a:pt x="26807" y="1062"/>
                </a:lnTo>
                <a:cubicBezTo>
                  <a:pt x="26531" y="701"/>
                  <a:pt x="26446" y="425"/>
                  <a:pt x="2636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8" name="Google Shape;6378;p43"/>
          <p:cNvSpPr/>
          <p:nvPr/>
        </p:nvSpPr>
        <p:spPr>
          <a:xfrm>
            <a:off x="1236002" y="2814674"/>
            <a:ext cx="17518" cy="6858"/>
          </a:xfrm>
          <a:custGeom>
            <a:avLst/>
            <a:gdLst/>
            <a:ahLst/>
            <a:cxnLst/>
            <a:rect l="l" t="t" r="r" b="b"/>
            <a:pathLst>
              <a:path w="871" h="341" extrusionOk="0">
                <a:moveTo>
                  <a:pt x="0" y="1"/>
                </a:moveTo>
                <a:lnTo>
                  <a:pt x="0" y="340"/>
                </a:lnTo>
                <a:lnTo>
                  <a:pt x="871" y="340"/>
                </a:lnTo>
                <a:cubicBezTo>
                  <a:pt x="616" y="256"/>
                  <a:pt x="446" y="171"/>
                  <a:pt x="25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9" name="Google Shape;6379;p43"/>
          <p:cNvSpPr/>
          <p:nvPr/>
        </p:nvSpPr>
        <p:spPr>
          <a:xfrm>
            <a:off x="1203983" y="2560248"/>
            <a:ext cx="44408" cy="21380"/>
          </a:xfrm>
          <a:custGeom>
            <a:avLst/>
            <a:gdLst/>
            <a:ahLst/>
            <a:cxnLst/>
            <a:rect l="l" t="t" r="r" b="b"/>
            <a:pathLst>
              <a:path w="2208" h="1063" extrusionOk="0">
                <a:moveTo>
                  <a:pt x="1" y="1"/>
                </a:moveTo>
                <a:cubicBezTo>
                  <a:pt x="1" y="1"/>
                  <a:pt x="85" y="86"/>
                  <a:pt x="85" y="171"/>
                </a:cubicBezTo>
                <a:cubicBezTo>
                  <a:pt x="170" y="171"/>
                  <a:pt x="255" y="256"/>
                  <a:pt x="446" y="362"/>
                </a:cubicBezTo>
                <a:cubicBezTo>
                  <a:pt x="517" y="332"/>
                  <a:pt x="581" y="319"/>
                  <a:pt x="644" y="319"/>
                </a:cubicBezTo>
                <a:cubicBezTo>
                  <a:pt x="810" y="319"/>
                  <a:pt x="971" y="409"/>
                  <a:pt x="1232" y="532"/>
                </a:cubicBezTo>
                <a:cubicBezTo>
                  <a:pt x="1401" y="616"/>
                  <a:pt x="1508" y="701"/>
                  <a:pt x="1592" y="786"/>
                </a:cubicBezTo>
                <a:cubicBezTo>
                  <a:pt x="1677" y="892"/>
                  <a:pt x="1762" y="892"/>
                  <a:pt x="1847" y="892"/>
                </a:cubicBezTo>
                <a:lnTo>
                  <a:pt x="1847" y="977"/>
                </a:lnTo>
                <a:cubicBezTo>
                  <a:pt x="2038" y="977"/>
                  <a:pt x="2123" y="977"/>
                  <a:pt x="2208" y="1062"/>
                </a:cubicBezTo>
                <a:cubicBezTo>
                  <a:pt x="2123" y="977"/>
                  <a:pt x="2038" y="786"/>
                  <a:pt x="1847" y="616"/>
                </a:cubicBezTo>
                <a:cubicBezTo>
                  <a:pt x="1677" y="532"/>
                  <a:pt x="1508" y="362"/>
                  <a:pt x="1401" y="171"/>
                </a:cubicBezTo>
                <a:cubicBezTo>
                  <a:pt x="977" y="171"/>
                  <a:pt x="53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0" name="Google Shape;6380;p43"/>
          <p:cNvSpPr/>
          <p:nvPr/>
        </p:nvSpPr>
        <p:spPr>
          <a:xfrm>
            <a:off x="1282101" y="1857610"/>
            <a:ext cx="7281" cy="28620"/>
          </a:xfrm>
          <a:custGeom>
            <a:avLst/>
            <a:gdLst/>
            <a:ahLst/>
            <a:cxnLst/>
            <a:rect l="l" t="t" r="r" b="b"/>
            <a:pathLst>
              <a:path w="362" h="1423" extrusionOk="0">
                <a:moveTo>
                  <a:pt x="361" y="0"/>
                </a:moveTo>
                <a:lnTo>
                  <a:pt x="361" y="0"/>
                </a:lnTo>
                <a:cubicBezTo>
                  <a:pt x="86" y="170"/>
                  <a:pt x="1" y="531"/>
                  <a:pt x="86" y="1231"/>
                </a:cubicBezTo>
                <a:cubicBezTo>
                  <a:pt x="109" y="1261"/>
                  <a:pt x="126" y="1288"/>
                  <a:pt x="138" y="1313"/>
                </a:cubicBezTo>
                <a:lnTo>
                  <a:pt x="138" y="1313"/>
                </a:lnTo>
                <a:cubicBezTo>
                  <a:pt x="115" y="1165"/>
                  <a:pt x="170" y="1029"/>
                  <a:pt x="170" y="892"/>
                </a:cubicBezTo>
                <a:cubicBezTo>
                  <a:pt x="277" y="531"/>
                  <a:pt x="277" y="276"/>
                  <a:pt x="361" y="0"/>
                </a:cubicBezTo>
                <a:close/>
                <a:moveTo>
                  <a:pt x="138" y="1313"/>
                </a:moveTo>
                <a:lnTo>
                  <a:pt x="138" y="1313"/>
                </a:lnTo>
                <a:cubicBezTo>
                  <a:pt x="144" y="1349"/>
                  <a:pt x="154" y="1385"/>
                  <a:pt x="170" y="1422"/>
                </a:cubicBezTo>
                <a:cubicBezTo>
                  <a:pt x="170" y="1422"/>
                  <a:pt x="170" y="1378"/>
                  <a:pt x="138" y="1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1" name="Google Shape;6381;p43"/>
          <p:cNvSpPr/>
          <p:nvPr/>
        </p:nvSpPr>
        <p:spPr>
          <a:xfrm>
            <a:off x="1305150" y="1852482"/>
            <a:ext cx="8990" cy="12409"/>
          </a:xfrm>
          <a:custGeom>
            <a:avLst/>
            <a:gdLst/>
            <a:ahLst/>
            <a:cxnLst/>
            <a:rect l="l" t="t" r="r" b="b"/>
            <a:pathLst>
              <a:path w="447" h="617" extrusionOk="0">
                <a:moveTo>
                  <a:pt x="192" y="1"/>
                </a:moveTo>
                <a:cubicBezTo>
                  <a:pt x="86" y="170"/>
                  <a:pt x="1" y="340"/>
                  <a:pt x="1" y="531"/>
                </a:cubicBezTo>
                <a:lnTo>
                  <a:pt x="1" y="616"/>
                </a:lnTo>
                <a:cubicBezTo>
                  <a:pt x="86" y="340"/>
                  <a:pt x="277" y="170"/>
                  <a:pt x="4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2" name="Google Shape;6382;p43"/>
          <p:cNvSpPr/>
          <p:nvPr/>
        </p:nvSpPr>
        <p:spPr>
          <a:xfrm>
            <a:off x="1178801" y="2047997"/>
            <a:ext cx="101608" cy="71319"/>
          </a:xfrm>
          <a:custGeom>
            <a:avLst/>
            <a:gdLst/>
            <a:ahLst/>
            <a:cxnLst/>
            <a:rect l="l" t="t" r="r" b="b"/>
            <a:pathLst>
              <a:path w="5052" h="3546" extrusionOk="0">
                <a:moveTo>
                  <a:pt x="5052" y="1"/>
                </a:moveTo>
                <a:lnTo>
                  <a:pt x="5052" y="1"/>
                </a:lnTo>
                <a:cubicBezTo>
                  <a:pt x="3630" y="616"/>
                  <a:pt x="2399" y="1507"/>
                  <a:pt x="1062" y="2293"/>
                </a:cubicBezTo>
                <a:cubicBezTo>
                  <a:pt x="964" y="2402"/>
                  <a:pt x="867" y="2449"/>
                  <a:pt x="786" y="2449"/>
                </a:cubicBezTo>
                <a:cubicBezTo>
                  <a:pt x="725" y="2449"/>
                  <a:pt x="673" y="2423"/>
                  <a:pt x="637" y="2378"/>
                </a:cubicBezTo>
                <a:cubicBezTo>
                  <a:pt x="446" y="2654"/>
                  <a:pt x="361" y="2823"/>
                  <a:pt x="191" y="3099"/>
                </a:cubicBezTo>
                <a:cubicBezTo>
                  <a:pt x="106" y="3269"/>
                  <a:pt x="106" y="3354"/>
                  <a:pt x="0" y="3545"/>
                </a:cubicBezTo>
                <a:cubicBezTo>
                  <a:pt x="497" y="2916"/>
                  <a:pt x="1084" y="2184"/>
                  <a:pt x="1570" y="2184"/>
                </a:cubicBezTo>
                <a:cubicBezTo>
                  <a:pt x="1707" y="2184"/>
                  <a:pt x="1836" y="2242"/>
                  <a:pt x="1953" y="2378"/>
                </a:cubicBezTo>
                <a:cubicBezTo>
                  <a:pt x="2568" y="1592"/>
                  <a:pt x="3821" y="977"/>
                  <a:pt x="4776" y="531"/>
                </a:cubicBezTo>
                <a:cubicBezTo>
                  <a:pt x="4776" y="446"/>
                  <a:pt x="4776" y="361"/>
                  <a:pt x="4882" y="255"/>
                </a:cubicBezTo>
                <a:cubicBezTo>
                  <a:pt x="4967" y="170"/>
                  <a:pt x="4967" y="85"/>
                  <a:pt x="505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3" name="Google Shape;6383;p43"/>
          <p:cNvSpPr/>
          <p:nvPr/>
        </p:nvSpPr>
        <p:spPr>
          <a:xfrm>
            <a:off x="1317540" y="1852482"/>
            <a:ext cx="40989" cy="19228"/>
          </a:xfrm>
          <a:custGeom>
            <a:avLst/>
            <a:gdLst/>
            <a:ahLst/>
            <a:cxnLst/>
            <a:rect l="l" t="t" r="r" b="b"/>
            <a:pathLst>
              <a:path w="2038" h="956" extrusionOk="0">
                <a:moveTo>
                  <a:pt x="191" y="1"/>
                </a:moveTo>
                <a:cubicBezTo>
                  <a:pt x="106" y="170"/>
                  <a:pt x="106" y="340"/>
                  <a:pt x="0" y="531"/>
                </a:cubicBezTo>
                <a:cubicBezTo>
                  <a:pt x="106" y="425"/>
                  <a:pt x="106" y="425"/>
                  <a:pt x="191" y="425"/>
                </a:cubicBezTo>
                <a:cubicBezTo>
                  <a:pt x="276" y="340"/>
                  <a:pt x="276" y="340"/>
                  <a:pt x="361" y="255"/>
                </a:cubicBezTo>
                <a:cubicBezTo>
                  <a:pt x="437" y="208"/>
                  <a:pt x="518" y="187"/>
                  <a:pt x="600" y="187"/>
                </a:cubicBezTo>
                <a:cubicBezTo>
                  <a:pt x="813" y="187"/>
                  <a:pt x="1029" y="332"/>
                  <a:pt x="1168" y="531"/>
                </a:cubicBezTo>
                <a:cubicBezTo>
                  <a:pt x="1253" y="616"/>
                  <a:pt x="1337" y="786"/>
                  <a:pt x="1337" y="956"/>
                </a:cubicBezTo>
                <a:cubicBezTo>
                  <a:pt x="1592" y="701"/>
                  <a:pt x="1783" y="340"/>
                  <a:pt x="2038" y="86"/>
                </a:cubicBezTo>
                <a:cubicBezTo>
                  <a:pt x="1422" y="1"/>
                  <a:pt x="807" y="1"/>
                  <a:pt x="19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4" name="Google Shape;6384;p43"/>
          <p:cNvSpPr/>
          <p:nvPr/>
        </p:nvSpPr>
        <p:spPr>
          <a:xfrm>
            <a:off x="1417420" y="1799123"/>
            <a:ext cx="184874" cy="99476"/>
          </a:xfrm>
          <a:custGeom>
            <a:avLst/>
            <a:gdLst/>
            <a:ahLst/>
            <a:cxnLst/>
            <a:rect l="l" t="t" r="r" b="b"/>
            <a:pathLst>
              <a:path w="9192" h="4946" extrusionOk="0">
                <a:moveTo>
                  <a:pt x="9191" y="1"/>
                </a:moveTo>
                <a:cubicBezTo>
                  <a:pt x="8830" y="425"/>
                  <a:pt x="8576" y="786"/>
                  <a:pt x="8406" y="1147"/>
                </a:cubicBezTo>
                <a:cubicBezTo>
                  <a:pt x="7875" y="1847"/>
                  <a:pt x="7344" y="2463"/>
                  <a:pt x="6623" y="2908"/>
                </a:cubicBezTo>
                <a:cubicBezTo>
                  <a:pt x="6528" y="2956"/>
                  <a:pt x="6432" y="2977"/>
                  <a:pt x="6338" y="2977"/>
                </a:cubicBezTo>
                <a:cubicBezTo>
                  <a:pt x="6097" y="2977"/>
                  <a:pt x="5875" y="2837"/>
                  <a:pt x="5753" y="2654"/>
                </a:cubicBezTo>
                <a:cubicBezTo>
                  <a:pt x="5307" y="3269"/>
                  <a:pt x="4776" y="3715"/>
                  <a:pt x="4055" y="3970"/>
                </a:cubicBezTo>
                <a:cubicBezTo>
                  <a:pt x="4021" y="3981"/>
                  <a:pt x="3983" y="3986"/>
                  <a:pt x="3944" y="3986"/>
                </a:cubicBezTo>
                <a:cubicBezTo>
                  <a:pt x="3688" y="3986"/>
                  <a:pt x="3343" y="3763"/>
                  <a:pt x="3269" y="3524"/>
                </a:cubicBezTo>
                <a:lnTo>
                  <a:pt x="3269" y="2908"/>
                </a:lnTo>
                <a:cubicBezTo>
                  <a:pt x="2824" y="3524"/>
                  <a:pt x="2378" y="3970"/>
                  <a:pt x="1678" y="4246"/>
                </a:cubicBezTo>
                <a:cubicBezTo>
                  <a:pt x="1601" y="4292"/>
                  <a:pt x="1506" y="4313"/>
                  <a:pt x="1405" y="4313"/>
                </a:cubicBezTo>
                <a:cubicBezTo>
                  <a:pt x="1143" y="4313"/>
                  <a:pt x="848" y="4169"/>
                  <a:pt x="786" y="3970"/>
                </a:cubicBezTo>
                <a:cubicBezTo>
                  <a:pt x="786" y="3970"/>
                  <a:pt x="701" y="3970"/>
                  <a:pt x="701" y="4054"/>
                </a:cubicBezTo>
                <a:cubicBezTo>
                  <a:pt x="447" y="4330"/>
                  <a:pt x="256" y="4670"/>
                  <a:pt x="1" y="4946"/>
                </a:cubicBezTo>
                <a:cubicBezTo>
                  <a:pt x="701" y="4861"/>
                  <a:pt x="1402" y="4670"/>
                  <a:pt x="2038" y="4585"/>
                </a:cubicBezTo>
                <a:cubicBezTo>
                  <a:pt x="4246" y="4139"/>
                  <a:pt x="6368" y="3609"/>
                  <a:pt x="8491" y="3269"/>
                </a:cubicBezTo>
                <a:cubicBezTo>
                  <a:pt x="8660" y="3184"/>
                  <a:pt x="8830" y="3184"/>
                  <a:pt x="9106" y="3078"/>
                </a:cubicBezTo>
                <a:cubicBezTo>
                  <a:pt x="9021" y="3078"/>
                  <a:pt x="8936" y="2993"/>
                  <a:pt x="8830" y="2908"/>
                </a:cubicBezTo>
                <a:cubicBezTo>
                  <a:pt x="8406" y="1932"/>
                  <a:pt x="8745" y="956"/>
                  <a:pt x="919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5" name="Google Shape;6385;p43"/>
          <p:cNvSpPr/>
          <p:nvPr/>
        </p:nvSpPr>
        <p:spPr>
          <a:xfrm>
            <a:off x="1139943" y="2060387"/>
            <a:ext cx="42719" cy="73008"/>
          </a:xfrm>
          <a:custGeom>
            <a:avLst/>
            <a:gdLst/>
            <a:ahLst/>
            <a:cxnLst/>
            <a:rect l="l" t="t" r="r" b="b"/>
            <a:pathLst>
              <a:path w="2124" h="3630" extrusionOk="0">
                <a:moveTo>
                  <a:pt x="1932" y="0"/>
                </a:moveTo>
                <a:cubicBezTo>
                  <a:pt x="1232" y="446"/>
                  <a:pt x="786" y="1592"/>
                  <a:pt x="447" y="2207"/>
                </a:cubicBezTo>
                <a:cubicBezTo>
                  <a:pt x="340" y="2568"/>
                  <a:pt x="86" y="3099"/>
                  <a:pt x="1" y="3629"/>
                </a:cubicBezTo>
                <a:cubicBezTo>
                  <a:pt x="701" y="2568"/>
                  <a:pt x="1317" y="1422"/>
                  <a:pt x="2123" y="361"/>
                </a:cubicBezTo>
                <a:cubicBezTo>
                  <a:pt x="2038" y="361"/>
                  <a:pt x="1932" y="170"/>
                  <a:pt x="193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6" name="Google Shape;6386;p43"/>
          <p:cNvSpPr/>
          <p:nvPr/>
        </p:nvSpPr>
        <p:spPr>
          <a:xfrm>
            <a:off x="1413579" y="1834561"/>
            <a:ext cx="23512" cy="28620"/>
          </a:xfrm>
          <a:custGeom>
            <a:avLst/>
            <a:gdLst/>
            <a:ahLst/>
            <a:cxnLst/>
            <a:rect l="l" t="t" r="r" b="b"/>
            <a:pathLst>
              <a:path w="1169" h="1423" extrusionOk="0">
                <a:moveTo>
                  <a:pt x="1168" y="0"/>
                </a:moveTo>
                <a:cubicBezTo>
                  <a:pt x="722" y="255"/>
                  <a:pt x="638" y="977"/>
                  <a:pt x="107" y="1146"/>
                </a:cubicBezTo>
                <a:cubicBezTo>
                  <a:pt x="107" y="1231"/>
                  <a:pt x="107" y="1316"/>
                  <a:pt x="1" y="1422"/>
                </a:cubicBezTo>
                <a:cubicBezTo>
                  <a:pt x="277" y="1146"/>
                  <a:pt x="531" y="892"/>
                  <a:pt x="722" y="616"/>
                </a:cubicBezTo>
                <a:cubicBezTo>
                  <a:pt x="892" y="446"/>
                  <a:pt x="977" y="170"/>
                  <a:pt x="11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7" name="Google Shape;6387;p43"/>
          <p:cNvSpPr/>
          <p:nvPr/>
        </p:nvSpPr>
        <p:spPr>
          <a:xfrm>
            <a:off x="1438780" y="1978407"/>
            <a:ext cx="15808" cy="8990"/>
          </a:xfrm>
          <a:custGeom>
            <a:avLst/>
            <a:gdLst/>
            <a:ahLst/>
            <a:cxnLst/>
            <a:rect l="l" t="t" r="r" b="b"/>
            <a:pathLst>
              <a:path w="786" h="447" extrusionOk="0">
                <a:moveTo>
                  <a:pt x="785" y="1"/>
                </a:moveTo>
                <a:cubicBezTo>
                  <a:pt x="531" y="107"/>
                  <a:pt x="340" y="107"/>
                  <a:pt x="85" y="192"/>
                </a:cubicBezTo>
                <a:cubicBezTo>
                  <a:pt x="85" y="277"/>
                  <a:pt x="85" y="362"/>
                  <a:pt x="0" y="447"/>
                </a:cubicBezTo>
                <a:lnTo>
                  <a:pt x="85" y="362"/>
                </a:lnTo>
                <a:cubicBezTo>
                  <a:pt x="340" y="277"/>
                  <a:pt x="531" y="192"/>
                  <a:pt x="78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8" name="Google Shape;6388;p43"/>
          <p:cNvSpPr/>
          <p:nvPr/>
        </p:nvSpPr>
        <p:spPr>
          <a:xfrm>
            <a:off x="1349560" y="1873821"/>
            <a:ext cx="35861" cy="42719"/>
          </a:xfrm>
          <a:custGeom>
            <a:avLst/>
            <a:gdLst/>
            <a:ahLst/>
            <a:cxnLst/>
            <a:rect l="l" t="t" r="r" b="b"/>
            <a:pathLst>
              <a:path w="1783" h="2124" extrusionOk="0">
                <a:moveTo>
                  <a:pt x="1783" y="1"/>
                </a:moveTo>
                <a:lnTo>
                  <a:pt x="1783" y="1"/>
                </a:lnTo>
                <a:cubicBezTo>
                  <a:pt x="1252" y="786"/>
                  <a:pt x="361" y="1402"/>
                  <a:pt x="0" y="2123"/>
                </a:cubicBezTo>
                <a:cubicBezTo>
                  <a:pt x="531" y="1932"/>
                  <a:pt x="1061" y="1763"/>
                  <a:pt x="1592" y="1593"/>
                </a:cubicBezTo>
                <a:cubicBezTo>
                  <a:pt x="1422" y="1147"/>
                  <a:pt x="1592" y="532"/>
                  <a:pt x="178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9" name="Google Shape;6389;p43"/>
          <p:cNvSpPr/>
          <p:nvPr/>
        </p:nvSpPr>
        <p:spPr>
          <a:xfrm>
            <a:off x="1145072" y="2107189"/>
            <a:ext cx="64078" cy="52675"/>
          </a:xfrm>
          <a:custGeom>
            <a:avLst/>
            <a:gdLst/>
            <a:ahLst/>
            <a:cxnLst/>
            <a:rect l="l" t="t" r="r" b="b"/>
            <a:pathLst>
              <a:path w="3186" h="2619" extrusionOk="0">
                <a:moveTo>
                  <a:pt x="3107" y="1"/>
                </a:moveTo>
                <a:cubicBezTo>
                  <a:pt x="3090" y="1"/>
                  <a:pt x="3061" y="22"/>
                  <a:pt x="3014" y="71"/>
                </a:cubicBezTo>
                <a:cubicBezTo>
                  <a:pt x="2399" y="772"/>
                  <a:pt x="2123" y="2088"/>
                  <a:pt x="1062" y="2364"/>
                </a:cubicBezTo>
                <a:cubicBezTo>
                  <a:pt x="807" y="2364"/>
                  <a:pt x="616" y="2279"/>
                  <a:pt x="531" y="2003"/>
                </a:cubicBezTo>
                <a:cubicBezTo>
                  <a:pt x="446" y="2088"/>
                  <a:pt x="277" y="2194"/>
                  <a:pt x="192" y="2279"/>
                </a:cubicBezTo>
                <a:lnTo>
                  <a:pt x="1" y="2279"/>
                </a:lnTo>
                <a:cubicBezTo>
                  <a:pt x="277" y="2449"/>
                  <a:pt x="616" y="2533"/>
                  <a:pt x="977" y="2618"/>
                </a:cubicBezTo>
                <a:lnTo>
                  <a:pt x="2038" y="2618"/>
                </a:lnTo>
                <a:cubicBezTo>
                  <a:pt x="2038" y="2194"/>
                  <a:pt x="2314" y="1833"/>
                  <a:pt x="2484" y="1472"/>
                </a:cubicBezTo>
                <a:cubicBezTo>
                  <a:pt x="2654" y="1133"/>
                  <a:pt x="2845" y="857"/>
                  <a:pt x="3014" y="496"/>
                </a:cubicBezTo>
                <a:cubicBezTo>
                  <a:pt x="3014" y="426"/>
                  <a:pt x="3185" y="1"/>
                  <a:pt x="310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0" name="Google Shape;6390;p43"/>
          <p:cNvSpPr/>
          <p:nvPr/>
        </p:nvSpPr>
        <p:spPr>
          <a:xfrm>
            <a:off x="1260761" y="2072756"/>
            <a:ext cx="32039" cy="26911"/>
          </a:xfrm>
          <a:custGeom>
            <a:avLst/>
            <a:gdLst/>
            <a:ahLst/>
            <a:cxnLst/>
            <a:rect l="l" t="t" r="r" b="b"/>
            <a:pathLst>
              <a:path w="1593" h="1338" extrusionOk="0">
                <a:moveTo>
                  <a:pt x="1592" y="1"/>
                </a:moveTo>
                <a:cubicBezTo>
                  <a:pt x="1062" y="192"/>
                  <a:pt x="531" y="446"/>
                  <a:pt x="0" y="616"/>
                </a:cubicBezTo>
                <a:cubicBezTo>
                  <a:pt x="276" y="807"/>
                  <a:pt x="446" y="1062"/>
                  <a:pt x="446" y="1338"/>
                </a:cubicBezTo>
                <a:lnTo>
                  <a:pt x="446" y="1253"/>
                </a:lnTo>
                <a:cubicBezTo>
                  <a:pt x="701" y="892"/>
                  <a:pt x="1147" y="276"/>
                  <a:pt x="159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1" name="Google Shape;6391;p43"/>
          <p:cNvSpPr/>
          <p:nvPr/>
        </p:nvSpPr>
        <p:spPr>
          <a:xfrm>
            <a:off x="1207402" y="2103066"/>
            <a:ext cx="46118" cy="55088"/>
          </a:xfrm>
          <a:custGeom>
            <a:avLst/>
            <a:gdLst/>
            <a:ahLst/>
            <a:cxnLst/>
            <a:rect l="l" t="t" r="r" b="b"/>
            <a:pathLst>
              <a:path w="2293" h="2739" extrusionOk="0">
                <a:moveTo>
                  <a:pt x="2293" y="0"/>
                </a:moveTo>
                <a:lnTo>
                  <a:pt x="2293" y="0"/>
                </a:lnTo>
                <a:cubicBezTo>
                  <a:pt x="2208" y="85"/>
                  <a:pt x="2123" y="85"/>
                  <a:pt x="2123" y="170"/>
                </a:cubicBezTo>
                <a:cubicBezTo>
                  <a:pt x="1677" y="616"/>
                  <a:pt x="1338" y="1147"/>
                  <a:pt x="892" y="1507"/>
                </a:cubicBezTo>
                <a:cubicBezTo>
                  <a:pt x="446" y="1762"/>
                  <a:pt x="276" y="2293"/>
                  <a:pt x="0" y="2738"/>
                </a:cubicBezTo>
                <a:cubicBezTo>
                  <a:pt x="361" y="2738"/>
                  <a:pt x="807" y="2654"/>
                  <a:pt x="1146" y="2654"/>
                </a:cubicBezTo>
                <a:lnTo>
                  <a:pt x="1146" y="2569"/>
                </a:lnTo>
                <a:cubicBezTo>
                  <a:pt x="1231" y="1868"/>
                  <a:pt x="1422" y="1338"/>
                  <a:pt x="1762" y="701"/>
                </a:cubicBezTo>
                <a:cubicBezTo>
                  <a:pt x="1953" y="531"/>
                  <a:pt x="2123" y="276"/>
                  <a:pt x="22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2" name="Google Shape;6392;p43"/>
          <p:cNvSpPr/>
          <p:nvPr/>
        </p:nvSpPr>
        <p:spPr>
          <a:xfrm>
            <a:off x="1292781" y="1916521"/>
            <a:ext cx="17940" cy="35438"/>
          </a:xfrm>
          <a:custGeom>
            <a:avLst/>
            <a:gdLst/>
            <a:ahLst/>
            <a:cxnLst/>
            <a:rect l="l" t="t" r="r" b="b"/>
            <a:pathLst>
              <a:path w="892" h="1762" extrusionOk="0">
                <a:moveTo>
                  <a:pt x="531" y="0"/>
                </a:moveTo>
                <a:lnTo>
                  <a:pt x="531" y="0"/>
                </a:lnTo>
                <a:cubicBezTo>
                  <a:pt x="361" y="170"/>
                  <a:pt x="170" y="170"/>
                  <a:pt x="0" y="170"/>
                </a:cubicBezTo>
                <a:cubicBezTo>
                  <a:pt x="85" y="340"/>
                  <a:pt x="85" y="531"/>
                  <a:pt x="85" y="701"/>
                </a:cubicBezTo>
                <a:cubicBezTo>
                  <a:pt x="170" y="955"/>
                  <a:pt x="170" y="1401"/>
                  <a:pt x="276" y="1762"/>
                </a:cubicBezTo>
                <a:cubicBezTo>
                  <a:pt x="531" y="1592"/>
                  <a:pt x="701" y="1401"/>
                  <a:pt x="892" y="1231"/>
                </a:cubicBezTo>
                <a:lnTo>
                  <a:pt x="892" y="1231"/>
                </a:lnTo>
                <a:cubicBezTo>
                  <a:pt x="856" y="1240"/>
                  <a:pt x="819" y="1244"/>
                  <a:pt x="782" y="1244"/>
                </a:cubicBezTo>
                <a:cubicBezTo>
                  <a:pt x="449" y="1244"/>
                  <a:pt x="104" y="913"/>
                  <a:pt x="276" y="531"/>
                </a:cubicBezTo>
                <a:cubicBezTo>
                  <a:pt x="276" y="340"/>
                  <a:pt x="446" y="170"/>
                  <a:pt x="53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3" name="Google Shape;6393;p43"/>
          <p:cNvSpPr/>
          <p:nvPr/>
        </p:nvSpPr>
        <p:spPr>
          <a:xfrm>
            <a:off x="1259052" y="2113746"/>
            <a:ext cx="24779" cy="39280"/>
          </a:xfrm>
          <a:custGeom>
            <a:avLst/>
            <a:gdLst/>
            <a:ahLst/>
            <a:cxnLst/>
            <a:rect l="l" t="t" r="r" b="b"/>
            <a:pathLst>
              <a:path w="1232" h="1953" extrusionOk="0">
                <a:moveTo>
                  <a:pt x="1232" y="0"/>
                </a:moveTo>
                <a:lnTo>
                  <a:pt x="1232" y="0"/>
                </a:lnTo>
                <a:cubicBezTo>
                  <a:pt x="786" y="616"/>
                  <a:pt x="446" y="1337"/>
                  <a:pt x="1" y="1953"/>
                </a:cubicBezTo>
                <a:cubicBezTo>
                  <a:pt x="361" y="1868"/>
                  <a:pt x="701" y="1868"/>
                  <a:pt x="1062" y="1762"/>
                </a:cubicBezTo>
                <a:lnTo>
                  <a:pt x="977" y="1677"/>
                </a:lnTo>
                <a:cubicBezTo>
                  <a:pt x="1062" y="1422"/>
                  <a:pt x="1062" y="1231"/>
                  <a:pt x="1147" y="1061"/>
                </a:cubicBezTo>
                <a:cubicBezTo>
                  <a:pt x="1147" y="701"/>
                  <a:pt x="1147" y="361"/>
                  <a:pt x="123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5" name="Google Shape;6395;p43"/>
          <p:cNvSpPr/>
          <p:nvPr/>
        </p:nvSpPr>
        <p:spPr>
          <a:xfrm>
            <a:off x="1511850" y="2161976"/>
            <a:ext cx="142095" cy="58648"/>
          </a:xfrm>
          <a:custGeom>
            <a:avLst/>
            <a:gdLst/>
            <a:ahLst/>
            <a:cxnLst/>
            <a:rect l="l" t="t" r="r" b="b"/>
            <a:pathLst>
              <a:path w="7065" h="2916" extrusionOk="0">
                <a:moveTo>
                  <a:pt x="6258" y="786"/>
                </a:moveTo>
                <a:cubicBezTo>
                  <a:pt x="6173" y="1062"/>
                  <a:pt x="6003" y="1231"/>
                  <a:pt x="5833" y="1401"/>
                </a:cubicBezTo>
                <a:cubicBezTo>
                  <a:pt x="5303" y="2123"/>
                  <a:pt x="4411" y="2123"/>
                  <a:pt x="3520" y="2123"/>
                </a:cubicBezTo>
                <a:cubicBezTo>
                  <a:pt x="2989" y="2208"/>
                  <a:pt x="2289" y="2208"/>
                  <a:pt x="1758" y="2208"/>
                </a:cubicBezTo>
                <a:cubicBezTo>
                  <a:pt x="2649" y="1677"/>
                  <a:pt x="3711" y="1486"/>
                  <a:pt x="4581" y="1231"/>
                </a:cubicBezTo>
                <a:cubicBezTo>
                  <a:pt x="5112" y="1062"/>
                  <a:pt x="5727" y="1062"/>
                  <a:pt x="6258" y="786"/>
                </a:cubicBezTo>
                <a:close/>
                <a:moveTo>
                  <a:pt x="6703" y="0"/>
                </a:moveTo>
                <a:cubicBezTo>
                  <a:pt x="5642" y="425"/>
                  <a:pt x="4496" y="531"/>
                  <a:pt x="3435" y="786"/>
                </a:cubicBezTo>
                <a:cubicBezTo>
                  <a:pt x="2458" y="1147"/>
                  <a:pt x="1312" y="1401"/>
                  <a:pt x="421" y="2017"/>
                </a:cubicBezTo>
                <a:cubicBezTo>
                  <a:pt x="0" y="2303"/>
                  <a:pt x="313" y="2869"/>
                  <a:pt x="631" y="2869"/>
                </a:cubicBezTo>
                <a:cubicBezTo>
                  <a:pt x="713" y="2869"/>
                  <a:pt x="796" y="2831"/>
                  <a:pt x="867" y="2738"/>
                </a:cubicBezTo>
                <a:lnTo>
                  <a:pt x="952" y="2738"/>
                </a:lnTo>
                <a:cubicBezTo>
                  <a:pt x="1240" y="2874"/>
                  <a:pt x="1668" y="2915"/>
                  <a:pt x="2117" y="2915"/>
                </a:cubicBezTo>
                <a:cubicBezTo>
                  <a:pt x="2790" y="2915"/>
                  <a:pt x="3511" y="2823"/>
                  <a:pt x="3881" y="2823"/>
                </a:cubicBezTo>
                <a:cubicBezTo>
                  <a:pt x="5387" y="2738"/>
                  <a:pt x="6534" y="1762"/>
                  <a:pt x="6979" y="255"/>
                </a:cubicBezTo>
                <a:cubicBezTo>
                  <a:pt x="7064" y="85"/>
                  <a:pt x="6894" y="0"/>
                  <a:pt x="67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8" name="Picture 6" descr="Joven árabe con una mirada concentrada, preguntándose con una expresión  dudosa, mirando hacia arriba y hacia un lado contra la pared plana | Foto  Premi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6" r="27985"/>
          <a:stretch/>
        </p:blipFill>
        <p:spPr bwMode="auto">
          <a:xfrm>
            <a:off x="685651" y="1820915"/>
            <a:ext cx="1684080" cy="288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510" y="683451"/>
            <a:ext cx="6686549" cy="1101600"/>
          </a:xfrm>
        </p:spPr>
        <p:txBody>
          <a:bodyPr>
            <a:normAutofit/>
          </a:bodyPr>
          <a:lstStyle/>
          <a:p>
            <a:r>
              <a:rPr lang="es-CO" sz="4400" dirty="0" smtClean="0">
                <a:solidFill>
                  <a:schemeClr val="accent1"/>
                </a:solidFill>
              </a:rPr>
              <a:t>REFLEXIÓN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0917" y="2092119"/>
            <a:ext cx="4184724" cy="2308613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es-CO" sz="4300" dirty="0" smtClean="0">
                <a:solidFill>
                  <a:schemeClr val="tx1"/>
                </a:solidFill>
                <a:latin typeface="Fira Sans" panose="020B0604020202020204" charset="0"/>
              </a:rPr>
              <a:t>Todas </a:t>
            </a:r>
            <a:r>
              <a:rPr lang="es-CO" sz="4300" dirty="0">
                <a:solidFill>
                  <a:schemeClr val="tx1"/>
                </a:solidFill>
                <a:latin typeface="Fira Sans" panose="020B0604020202020204" charset="0"/>
              </a:rPr>
              <a:t>las entidades pueden presentar riesgos inherentes y riesgos generados y las personas que prestan sus servicios en ella son los directamente responsables de la administración del riesgo, es decir, es responsabilidad de todos velar porque los riesgos en su área o dependencia no se materialicen.</a:t>
            </a:r>
            <a:endParaRPr lang="en-US" sz="4300" dirty="0">
              <a:solidFill>
                <a:schemeClr val="tx1"/>
              </a:solidFill>
              <a:latin typeface="Fira Sans" panose="020B0604020202020204" charset="0"/>
            </a:endParaRPr>
          </a:p>
          <a:p>
            <a:endParaRPr lang="en-US" dirty="0"/>
          </a:p>
        </p:txBody>
      </p:sp>
      <p:pic>
        <p:nvPicPr>
          <p:cNvPr id="1026" name="Picture 2" descr="Hombre de negocios sentado y pensando en el trabajo en el escritorio de  oficina. | Foto Grat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r="6483" b="3831"/>
          <a:stretch/>
        </p:blipFill>
        <p:spPr bwMode="auto">
          <a:xfrm>
            <a:off x="5475641" y="969004"/>
            <a:ext cx="3550025" cy="318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0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294</Words>
  <Application>Microsoft Office PowerPoint</Application>
  <PresentationFormat>Presentación en pantalla (16:9)</PresentationFormat>
  <Paragraphs>27</Paragraphs>
  <Slides>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Wingdings 3</vt:lpstr>
      <vt:lpstr>Fira Sans Extra Condensed Medium</vt:lpstr>
      <vt:lpstr>Arial</vt:lpstr>
      <vt:lpstr>Arial</vt:lpstr>
      <vt:lpstr>Blackadder ITC</vt:lpstr>
      <vt:lpstr>Fira Sans</vt:lpstr>
      <vt:lpstr>Century Gothic</vt:lpstr>
      <vt:lpstr>Espiral</vt:lpstr>
      <vt:lpstr>AUTOCONTROL</vt:lpstr>
      <vt:lpstr>Para Recordar…</vt:lpstr>
      <vt:lpstr>ROLES DE LAS OFICINAS DE CONTROL INTERNO DE GESTION “OCIG”.</vt:lpstr>
      <vt:lpstr>LA OCIG RECOMIENDA</vt:lpstr>
      <vt:lpstr>REFLEXIÓN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AUTOCONTROL</dc:title>
  <dc:creator>HENRY</dc:creator>
  <cp:lastModifiedBy>HP</cp:lastModifiedBy>
  <cp:revision>14</cp:revision>
  <dcterms:modified xsi:type="dcterms:W3CDTF">2021-05-27T22:22:25Z</dcterms:modified>
</cp:coreProperties>
</file>