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8"/>
  </p:notesMasterIdLst>
  <p:sldIdLst>
    <p:sldId id="256" r:id="rId2"/>
    <p:sldId id="258" r:id="rId3"/>
    <p:sldId id="260" r:id="rId4"/>
    <p:sldId id="269" r:id="rId5"/>
    <p:sldId id="259" r:id="rId6"/>
    <p:sldId id="279" r:id="rId7"/>
  </p:sldIdLst>
  <p:sldSz cx="9144000" cy="5143500" type="screen16x9"/>
  <p:notesSz cx="6858000" cy="9144000"/>
  <p:embeddedFontLst>
    <p:embeddedFont>
      <p:font typeface="Roboto Condensed" panose="020B0604020202020204" charset="0"/>
      <p:regular r:id="rId9"/>
      <p:bold r:id="rId10"/>
      <p:italic r:id="rId11"/>
      <p:boldItalic r:id="rId12"/>
    </p:embeddedFont>
    <p:embeddedFont>
      <p:font typeface="Blackadder ITC" panose="04020505051007020D02" pitchFamily="82" charset="0"/>
      <p:regular r:id="rId13"/>
    </p:embeddedFont>
    <p:embeddedFont>
      <p:font typeface="Work Sans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3AAEDC3-0CBE-456C-B42B-73B096C7D751}">
  <a:tblStyle styleId="{23AAEDC3-0CBE-456C-B42B-73B096C7D75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2103893-FC81-41C4-9671-6EFF7549DE8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7fd5bbe5dd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7fd5bbe5dd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772457ad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772457ad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772457adde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772457adde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7fd5bbe5dd_1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7fd5bbe5dd_1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772457adde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772457adde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250725" y="3311875"/>
            <a:ext cx="6893400" cy="1831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489900" y="716313"/>
            <a:ext cx="3941100" cy="234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489900" y="3645663"/>
            <a:ext cx="3941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3025576" y="201822"/>
            <a:ext cx="1737153" cy="1737097"/>
            <a:chOff x="-923937" y="-347075"/>
            <a:chExt cx="770938" cy="770913"/>
          </a:xfrm>
        </p:grpSpPr>
        <p:sp>
          <p:nvSpPr>
            <p:cNvPr id="13" name="Google Shape;13;p2"/>
            <p:cNvSpPr/>
            <p:nvPr/>
          </p:nvSpPr>
          <p:spPr>
            <a:xfrm>
              <a:off x="-923925" y="-347075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689150" y="-347075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454375" y="-347075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219600" y="-347075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5400000">
              <a:off x="-923937" y="-112312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5400000">
              <a:off x="-923937" y="122463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5400000">
              <a:off x="-923937" y="357238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5400000">
              <a:off x="-689162" y="-112312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5400000">
              <a:off x="-689162" y="122463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 rot="5400000">
              <a:off x="-689162" y="357238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 rot="5400000">
              <a:off x="-454375" y="-112312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 rot="5400000">
              <a:off x="-454375" y="122463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5400000">
              <a:off x="-454375" y="357238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rot="5400000">
              <a:off x="-219600" y="-112312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rot="5400000">
              <a:off x="-219600" y="122463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5400000">
              <a:off x="-219600" y="357238"/>
              <a:ext cx="66600" cy="66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29;p2"/>
          <p:cNvSpPr/>
          <p:nvPr/>
        </p:nvSpPr>
        <p:spPr>
          <a:xfrm>
            <a:off x="0" y="0"/>
            <a:ext cx="22584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9"/>
          <p:cNvGrpSpPr/>
          <p:nvPr/>
        </p:nvGrpSpPr>
        <p:grpSpPr>
          <a:xfrm>
            <a:off x="8241009" y="225994"/>
            <a:ext cx="681123" cy="681024"/>
            <a:chOff x="-923937" y="-347075"/>
            <a:chExt cx="770938" cy="770913"/>
          </a:xfrm>
        </p:grpSpPr>
        <p:sp>
          <p:nvSpPr>
            <p:cNvPr id="266" name="Google Shape;266;p9"/>
            <p:cNvSpPr/>
            <p:nvPr/>
          </p:nvSpPr>
          <p:spPr>
            <a:xfrm>
              <a:off x="-92392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9"/>
            <p:cNvSpPr/>
            <p:nvPr/>
          </p:nvSpPr>
          <p:spPr>
            <a:xfrm>
              <a:off x="-68915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-45437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9"/>
            <p:cNvSpPr/>
            <p:nvPr/>
          </p:nvSpPr>
          <p:spPr>
            <a:xfrm>
              <a:off x="-21960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9"/>
            <p:cNvSpPr/>
            <p:nvPr/>
          </p:nvSpPr>
          <p:spPr>
            <a:xfrm rot="5400000">
              <a:off x="-923937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 rot="5400000">
              <a:off x="-923937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9"/>
            <p:cNvSpPr/>
            <p:nvPr/>
          </p:nvSpPr>
          <p:spPr>
            <a:xfrm rot="5400000">
              <a:off x="-923937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9"/>
            <p:cNvSpPr/>
            <p:nvPr/>
          </p:nvSpPr>
          <p:spPr>
            <a:xfrm rot="5400000">
              <a:off x="-689162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9"/>
            <p:cNvSpPr/>
            <p:nvPr/>
          </p:nvSpPr>
          <p:spPr>
            <a:xfrm rot="5400000">
              <a:off x="-689162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9"/>
            <p:cNvSpPr/>
            <p:nvPr/>
          </p:nvSpPr>
          <p:spPr>
            <a:xfrm rot="5400000">
              <a:off x="-689162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9"/>
            <p:cNvSpPr/>
            <p:nvPr/>
          </p:nvSpPr>
          <p:spPr>
            <a:xfrm rot="5400000">
              <a:off x="-454375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9"/>
            <p:cNvSpPr/>
            <p:nvPr/>
          </p:nvSpPr>
          <p:spPr>
            <a:xfrm rot="5400000">
              <a:off x="-454375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9"/>
            <p:cNvSpPr/>
            <p:nvPr/>
          </p:nvSpPr>
          <p:spPr>
            <a:xfrm rot="5400000">
              <a:off x="-454375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9"/>
            <p:cNvSpPr/>
            <p:nvPr/>
          </p:nvSpPr>
          <p:spPr>
            <a:xfrm rot="5400000">
              <a:off x="-219600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9"/>
            <p:cNvSpPr/>
            <p:nvPr/>
          </p:nvSpPr>
          <p:spPr>
            <a:xfrm rot="5400000">
              <a:off x="-219600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9"/>
            <p:cNvSpPr/>
            <p:nvPr/>
          </p:nvSpPr>
          <p:spPr>
            <a:xfrm rot="5400000">
              <a:off x="-219600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282;p9"/>
          <p:cNvSpPr/>
          <p:nvPr/>
        </p:nvSpPr>
        <p:spPr>
          <a:xfrm>
            <a:off x="50" y="2586000"/>
            <a:ext cx="9144000" cy="25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9"/>
          <p:cNvSpPr txBox="1">
            <a:spLocks noGrp="1"/>
          </p:cNvSpPr>
          <p:nvPr>
            <p:ph type="subTitle" idx="1"/>
          </p:nvPr>
        </p:nvSpPr>
        <p:spPr>
          <a:xfrm>
            <a:off x="4261250" y="3016800"/>
            <a:ext cx="4169700" cy="169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9"/>
          <p:cNvSpPr txBox="1">
            <a:spLocks noGrp="1"/>
          </p:cNvSpPr>
          <p:nvPr>
            <p:ph type="title"/>
          </p:nvPr>
        </p:nvSpPr>
        <p:spPr>
          <a:xfrm>
            <a:off x="4261250" y="445025"/>
            <a:ext cx="4169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9"/>
          <p:cNvSpPr txBox="1">
            <a:spLocks noGrp="1"/>
          </p:cNvSpPr>
          <p:nvPr>
            <p:ph type="subTitle" idx="2"/>
          </p:nvPr>
        </p:nvSpPr>
        <p:spPr>
          <a:xfrm>
            <a:off x="4261250" y="1208050"/>
            <a:ext cx="4169700" cy="9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0"/>
          <p:cNvSpPr/>
          <p:nvPr/>
        </p:nvSpPr>
        <p:spPr>
          <a:xfrm>
            <a:off x="0" y="0"/>
            <a:ext cx="9144000" cy="210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0"/>
          <p:cNvSpPr txBox="1">
            <a:spLocks noGrp="1"/>
          </p:cNvSpPr>
          <p:nvPr>
            <p:ph type="title"/>
          </p:nvPr>
        </p:nvSpPr>
        <p:spPr>
          <a:xfrm>
            <a:off x="1707525" y="1358800"/>
            <a:ext cx="5728800" cy="15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9" name="Google Shape;289;p10"/>
          <p:cNvSpPr txBox="1">
            <a:spLocks noGrp="1"/>
          </p:cNvSpPr>
          <p:nvPr>
            <p:ph type="subTitle" idx="1"/>
          </p:nvPr>
        </p:nvSpPr>
        <p:spPr>
          <a:xfrm>
            <a:off x="2892825" y="3330400"/>
            <a:ext cx="3358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290" name="Google Shape;290;p10"/>
          <p:cNvGrpSpPr/>
          <p:nvPr/>
        </p:nvGrpSpPr>
        <p:grpSpPr>
          <a:xfrm>
            <a:off x="139643" y="3682563"/>
            <a:ext cx="1320462" cy="1320419"/>
            <a:chOff x="-923937" y="-347075"/>
            <a:chExt cx="770938" cy="770913"/>
          </a:xfrm>
        </p:grpSpPr>
        <p:sp>
          <p:nvSpPr>
            <p:cNvPr id="291" name="Google Shape;291;p10"/>
            <p:cNvSpPr/>
            <p:nvPr/>
          </p:nvSpPr>
          <p:spPr>
            <a:xfrm>
              <a:off x="-92392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0"/>
            <p:cNvSpPr/>
            <p:nvPr/>
          </p:nvSpPr>
          <p:spPr>
            <a:xfrm>
              <a:off x="-68915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0"/>
            <p:cNvSpPr/>
            <p:nvPr/>
          </p:nvSpPr>
          <p:spPr>
            <a:xfrm>
              <a:off x="-45437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0"/>
            <p:cNvSpPr/>
            <p:nvPr/>
          </p:nvSpPr>
          <p:spPr>
            <a:xfrm>
              <a:off x="-21960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0"/>
            <p:cNvSpPr/>
            <p:nvPr/>
          </p:nvSpPr>
          <p:spPr>
            <a:xfrm rot="5400000">
              <a:off x="-923937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0"/>
            <p:cNvSpPr/>
            <p:nvPr/>
          </p:nvSpPr>
          <p:spPr>
            <a:xfrm rot="5400000">
              <a:off x="-923937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0"/>
            <p:cNvSpPr/>
            <p:nvPr/>
          </p:nvSpPr>
          <p:spPr>
            <a:xfrm rot="5400000">
              <a:off x="-923937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0"/>
            <p:cNvSpPr/>
            <p:nvPr/>
          </p:nvSpPr>
          <p:spPr>
            <a:xfrm rot="5400000">
              <a:off x="-689162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0"/>
            <p:cNvSpPr/>
            <p:nvPr/>
          </p:nvSpPr>
          <p:spPr>
            <a:xfrm rot="5400000">
              <a:off x="-689162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0"/>
            <p:cNvSpPr/>
            <p:nvPr/>
          </p:nvSpPr>
          <p:spPr>
            <a:xfrm rot="5400000">
              <a:off x="-689162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0"/>
            <p:cNvSpPr/>
            <p:nvPr/>
          </p:nvSpPr>
          <p:spPr>
            <a:xfrm rot="5400000">
              <a:off x="-454375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0"/>
            <p:cNvSpPr/>
            <p:nvPr/>
          </p:nvSpPr>
          <p:spPr>
            <a:xfrm rot="5400000">
              <a:off x="-454375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0"/>
            <p:cNvSpPr/>
            <p:nvPr/>
          </p:nvSpPr>
          <p:spPr>
            <a:xfrm rot="5400000">
              <a:off x="-454375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0"/>
            <p:cNvSpPr/>
            <p:nvPr/>
          </p:nvSpPr>
          <p:spPr>
            <a:xfrm rot="5400000">
              <a:off x="-219600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0"/>
            <p:cNvSpPr/>
            <p:nvPr/>
          </p:nvSpPr>
          <p:spPr>
            <a:xfrm rot="5400000">
              <a:off x="-219600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0"/>
            <p:cNvSpPr/>
            <p:nvPr/>
          </p:nvSpPr>
          <p:spPr>
            <a:xfrm rot="5400000">
              <a:off x="-219600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10"/>
          <p:cNvGrpSpPr/>
          <p:nvPr/>
        </p:nvGrpSpPr>
        <p:grpSpPr>
          <a:xfrm>
            <a:off x="7803099" y="3398676"/>
            <a:ext cx="1081394" cy="1081436"/>
            <a:chOff x="-923937" y="-347075"/>
            <a:chExt cx="770938" cy="770913"/>
          </a:xfrm>
        </p:grpSpPr>
        <p:sp>
          <p:nvSpPr>
            <p:cNvPr id="308" name="Google Shape;308;p10"/>
            <p:cNvSpPr/>
            <p:nvPr/>
          </p:nvSpPr>
          <p:spPr>
            <a:xfrm>
              <a:off x="-92392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0"/>
            <p:cNvSpPr/>
            <p:nvPr/>
          </p:nvSpPr>
          <p:spPr>
            <a:xfrm>
              <a:off x="-68915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0"/>
            <p:cNvSpPr/>
            <p:nvPr/>
          </p:nvSpPr>
          <p:spPr>
            <a:xfrm>
              <a:off x="-45437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0"/>
            <p:cNvSpPr/>
            <p:nvPr/>
          </p:nvSpPr>
          <p:spPr>
            <a:xfrm>
              <a:off x="-21960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0"/>
            <p:cNvSpPr/>
            <p:nvPr/>
          </p:nvSpPr>
          <p:spPr>
            <a:xfrm rot="5400000">
              <a:off x="-923937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0"/>
            <p:cNvSpPr/>
            <p:nvPr/>
          </p:nvSpPr>
          <p:spPr>
            <a:xfrm rot="5400000">
              <a:off x="-923937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0"/>
            <p:cNvSpPr/>
            <p:nvPr/>
          </p:nvSpPr>
          <p:spPr>
            <a:xfrm rot="5400000">
              <a:off x="-923937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0"/>
            <p:cNvSpPr/>
            <p:nvPr/>
          </p:nvSpPr>
          <p:spPr>
            <a:xfrm rot="5400000">
              <a:off x="-689162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0"/>
            <p:cNvSpPr/>
            <p:nvPr/>
          </p:nvSpPr>
          <p:spPr>
            <a:xfrm rot="5400000">
              <a:off x="-689162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0"/>
            <p:cNvSpPr/>
            <p:nvPr/>
          </p:nvSpPr>
          <p:spPr>
            <a:xfrm rot="5400000">
              <a:off x="-689162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0"/>
            <p:cNvSpPr/>
            <p:nvPr/>
          </p:nvSpPr>
          <p:spPr>
            <a:xfrm rot="5400000">
              <a:off x="-454375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0"/>
            <p:cNvSpPr/>
            <p:nvPr/>
          </p:nvSpPr>
          <p:spPr>
            <a:xfrm rot="5400000">
              <a:off x="-454375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0"/>
            <p:cNvSpPr/>
            <p:nvPr/>
          </p:nvSpPr>
          <p:spPr>
            <a:xfrm rot="5400000">
              <a:off x="-454375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0"/>
            <p:cNvSpPr/>
            <p:nvPr/>
          </p:nvSpPr>
          <p:spPr>
            <a:xfrm rot="5400000">
              <a:off x="-219600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0"/>
            <p:cNvSpPr/>
            <p:nvPr/>
          </p:nvSpPr>
          <p:spPr>
            <a:xfrm rot="5400000">
              <a:off x="-219600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0"/>
            <p:cNvSpPr/>
            <p:nvPr/>
          </p:nvSpPr>
          <p:spPr>
            <a:xfrm rot="5400000">
              <a:off x="-219600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1"/>
          <p:cNvSpPr txBox="1">
            <a:spLocks noGrp="1"/>
          </p:cNvSpPr>
          <p:nvPr>
            <p:ph type="title"/>
          </p:nvPr>
        </p:nvSpPr>
        <p:spPr>
          <a:xfrm>
            <a:off x="514850" y="1233175"/>
            <a:ext cx="35466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7" name="Google Shape;327;p11"/>
          <p:cNvSpPr txBox="1">
            <a:spLocks noGrp="1"/>
          </p:cNvSpPr>
          <p:nvPr>
            <p:ph type="subTitle" idx="1"/>
          </p:nvPr>
        </p:nvSpPr>
        <p:spPr>
          <a:xfrm>
            <a:off x="514850" y="2803075"/>
            <a:ext cx="35466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8" name="Google Shape;328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"/>
          <p:cNvSpPr/>
          <p:nvPr/>
        </p:nvSpPr>
        <p:spPr>
          <a:xfrm>
            <a:off x="0" y="0"/>
            <a:ext cx="2376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2"/>
          <p:cNvSpPr txBox="1">
            <a:spLocks noGrp="1"/>
          </p:cNvSpPr>
          <p:nvPr>
            <p:ph type="title"/>
          </p:nvPr>
        </p:nvSpPr>
        <p:spPr>
          <a:xfrm>
            <a:off x="5002875" y="1294525"/>
            <a:ext cx="3427800" cy="14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12"/>
          <p:cNvSpPr txBox="1">
            <a:spLocks noGrp="1"/>
          </p:cNvSpPr>
          <p:nvPr>
            <p:ph type="subTitle" idx="1"/>
          </p:nvPr>
        </p:nvSpPr>
        <p:spPr>
          <a:xfrm>
            <a:off x="5002875" y="2797825"/>
            <a:ext cx="3425100" cy="10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5"/>
          <p:cNvSpPr/>
          <p:nvPr/>
        </p:nvSpPr>
        <p:spPr>
          <a:xfrm>
            <a:off x="0" y="438850"/>
            <a:ext cx="311100" cy="68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6"/>
          <p:cNvSpPr/>
          <p:nvPr/>
        </p:nvSpPr>
        <p:spPr>
          <a:xfrm>
            <a:off x="0" y="-705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8" name="Google Shape;378;p16"/>
          <p:cNvGrpSpPr/>
          <p:nvPr/>
        </p:nvGrpSpPr>
        <p:grpSpPr>
          <a:xfrm>
            <a:off x="7114201" y="3162047"/>
            <a:ext cx="1737153" cy="1737097"/>
            <a:chOff x="-923937" y="-347075"/>
            <a:chExt cx="770938" cy="770913"/>
          </a:xfrm>
        </p:grpSpPr>
        <p:sp>
          <p:nvSpPr>
            <p:cNvPr id="379" name="Google Shape;379;p16"/>
            <p:cNvSpPr/>
            <p:nvPr/>
          </p:nvSpPr>
          <p:spPr>
            <a:xfrm>
              <a:off x="-92392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6"/>
            <p:cNvSpPr/>
            <p:nvPr/>
          </p:nvSpPr>
          <p:spPr>
            <a:xfrm>
              <a:off x="-68915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6"/>
            <p:cNvSpPr/>
            <p:nvPr/>
          </p:nvSpPr>
          <p:spPr>
            <a:xfrm>
              <a:off x="-45437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6"/>
            <p:cNvSpPr/>
            <p:nvPr/>
          </p:nvSpPr>
          <p:spPr>
            <a:xfrm>
              <a:off x="-21960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6"/>
            <p:cNvSpPr/>
            <p:nvPr/>
          </p:nvSpPr>
          <p:spPr>
            <a:xfrm rot="5400000">
              <a:off x="-923937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6"/>
            <p:cNvSpPr/>
            <p:nvPr/>
          </p:nvSpPr>
          <p:spPr>
            <a:xfrm rot="5400000">
              <a:off x="-923937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6"/>
            <p:cNvSpPr/>
            <p:nvPr/>
          </p:nvSpPr>
          <p:spPr>
            <a:xfrm rot="5400000">
              <a:off x="-923937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6"/>
            <p:cNvSpPr/>
            <p:nvPr/>
          </p:nvSpPr>
          <p:spPr>
            <a:xfrm rot="5400000">
              <a:off x="-689162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6"/>
            <p:cNvSpPr/>
            <p:nvPr/>
          </p:nvSpPr>
          <p:spPr>
            <a:xfrm rot="5400000">
              <a:off x="-689162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6"/>
            <p:cNvSpPr/>
            <p:nvPr/>
          </p:nvSpPr>
          <p:spPr>
            <a:xfrm rot="5400000">
              <a:off x="-689162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6"/>
            <p:cNvSpPr/>
            <p:nvPr/>
          </p:nvSpPr>
          <p:spPr>
            <a:xfrm rot="5400000">
              <a:off x="-454375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6"/>
            <p:cNvSpPr/>
            <p:nvPr/>
          </p:nvSpPr>
          <p:spPr>
            <a:xfrm rot="5400000">
              <a:off x="-454375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6"/>
            <p:cNvSpPr/>
            <p:nvPr/>
          </p:nvSpPr>
          <p:spPr>
            <a:xfrm rot="5400000">
              <a:off x="-454375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6"/>
            <p:cNvSpPr/>
            <p:nvPr/>
          </p:nvSpPr>
          <p:spPr>
            <a:xfrm rot="5400000">
              <a:off x="-219600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6"/>
            <p:cNvSpPr/>
            <p:nvPr/>
          </p:nvSpPr>
          <p:spPr>
            <a:xfrm rot="5400000">
              <a:off x="-219600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6"/>
            <p:cNvSpPr/>
            <p:nvPr/>
          </p:nvSpPr>
          <p:spPr>
            <a:xfrm rot="5400000">
              <a:off x="-219600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5" name="Google Shape;395;p16"/>
          <p:cNvSpPr txBox="1">
            <a:spLocks noGrp="1"/>
          </p:cNvSpPr>
          <p:nvPr>
            <p:ph type="title"/>
          </p:nvPr>
        </p:nvSpPr>
        <p:spPr>
          <a:xfrm>
            <a:off x="713100" y="1693950"/>
            <a:ext cx="3072300" cy="175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6"/>
          <p:cNvSpPr txBox="1">
            <a:spLocks noGrp="1"/>
          </p:cNvSpPr>
          <p:nvPr>
            <p:ph type="title" idx="2" hasCustomPrompt="1"/>
          </p:nvPr>
        </p:nvSpPr>
        <p:spPr>
          <a:xfrm>
            <a:off x="5227350" y="679939"/>
            <a:ext cx="548700" cy="395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7" name="Google Shape;397;p16"/>
          <p:cNvSpPr txBox="1">
            <a:spLocks noGrp="1"/>
          </p:cNvSpPr>
          <p:nvPr>
            <p:ph type="title" idx="3" hasCustomPrompt="1"/>
          </p:nvPr>
        </p:nvSpPr>
        <p:spPr>
          <a:xfrm>
            <a:off x="5227350" y="1816663"/>
            <a:ext cx="548700" cy="395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8" name="Google Shape;398;p16"/>
          <p:cNvSpPr txBox="1">
            <a:spLocks noGrp="1"/>
          </p:cNvSpPr>
          <p:nvPr>
            <p:ph type="title" idx="4" hasCustomPrompt="1"/>
          </p:nvPr>
        </p:nvSpPr>
        <p:spPr>
          <a:xfrm>
            <a:off x="5227350" y="2937090"/>
            <a:ext cx="548700" cy="395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9" name="Google Shape;399;p16"/>
          <p:cNvSpPr txBox="1">
            <a:spLocks noGrp="1"/>
          </p:cNvSpPr>
          <p:nvPr>
            <p:ph type="title" idx="5" hasCustomPrompt="1"/>
          </p:nvPr>
        </p:nvSpPr>
        <p:spPr>
          <a:xfrm>
            <a:off x="5227350" y="4064063"/>
            <a:ext cx="548700" cy="3933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0" name="Google Shape;400;p16"/>
          <p:cNvSpPr txBox="1">
            <a:spLocks noGrp="1"/>
          </p:cNvSpPr>
          <p:nvPr>
            <p:ph type="subTitle" idx="1"/>
          </p:nvPr>
        </p:nvSpPr>
        <p:spPr>
          <a:xfrm>
            <a:off x="6095500" y="411039"/>
            <a:ext cx="21855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01" name="Google Shape;401;p16"/>
          <p:cNvSpPr txBox="1">
            <a:spLocks noGrp="1"/>
          </p:cNvSpPr>
          <p:nvPr>
            <p:ph type="subTitle" idx="6"/>
          </p:nvPr>
        </p:nvSpPr>
        <p:spPr>
          <a:xfrm>
            <a:off x="6093700" y="731650"/>
            <a:ext cx="23373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402" name="Google Shape;402;p16"/>
          <p:cNvSpPr txBox="1">
            <a:spLocks noGrp="1"/>
          </p:cNvSpPr>
          <p:nvPr>
            <p:ph type="subTitle" idx="7"/>
          </p:nvPr>
        </p:nvSpPr>
        <p:spPr>
          <a:xfrm>
            <a:off x="6095500" y="1539308"/>
            <a:ext cx="21855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03" name="Google Shape;403;p16"/>
          <p:cNvSpPr txBox="1">
            <a:spLocks noGrp="1"/>
          </p:cNvSpPr>
          <p:nvPr>
            <p:ph type="subTitle" idx="8"/>
          </p:nvPr>
        </p:nvSpPr>
        <p:spPr>
          <a:xfrm>
            <a:off x="6093700" y="1860010"/>
            <a:ext cx="2337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404" name="Google Shape;404;p16"/>
          <p:cNvSpPr txBox="1">
            <a:spLocks noGrp="1"/>
          </p:cNvSpPr>
          <p:nvPr>
            <p:ph type="subTitle" idx="9"/>
          </p:nvPr>
        </p:nvSpPr>
        <p:spPr>
          <a:xfrm>
            <a:off x="6095500" y="2668135"/>
            <a:ext cx="21855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05" name="Google Shape;405;p16"/>
          <p:cNvSpPr txBox="1">
            <a:spLocks noGrp="1"/>
          </p:cNvSpPr>
          <p:nvPr>
            <p:ph type="subTitle" idx="13"/>
          </p:nvPr>
        </p:nvSpPr>
        <p:spPr>
          <a:xfrm>
            <a:off x="6093700" y="2988994"/>
            <a:ext cx="2337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406" name="Google Shape;406;p16"/>
          <p:cNvSpPr txBox="1">
            <a:spLocks noGrp="1"/>
          </p:cNvSpPr>
          <p:nvPr>
            <p:ph type="subTitle" idx="14"/>
          </p:nvPr>
        </p:nvSpPr>
        <p:spPr>
          <a:xfrm>
            <a:off x="6095500" y="3793022"/>
            <a:ext cx="21855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07" name="Google Shape;407;p16"/>
          <p:cNvSpPr txBox="1">
            <a:spLocks noGrp="1"/>
          </p:cNvSpPr>
          <p:nvPr>
            <p:ph type="subTitle" idx="15"/>
          </p:nvPr>
        </p:nvSpPr>
        <p:spPr>
          <a:xfrm>
            <a:off x="6093700" y="4126535"/>
            <a:ext cx="2337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4"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7" name="Google Shape;597;p21"/>
          <p:cNvGrpSpPr/>
          <p:nvPr/>
        </p:nvGrpSpPr>
        <p:grpSpPr>
          <a:xfrm>
            <a:off x="6937828" y="233982"/>
            <a:ext cx="1969283" cy="1969065"/>
            <a:chOff x="-923937" y="-347075"/>
            <a:chExt cx="770938" cy="770913"/>
          </a:xfrm>
        </p:grpSpPr>
        <p:sp>
          <p:nvSpPr>
            <p:cNvPr id="598" name="Google Shape;598;p21"/>
            <p:cNvSpPr/>
            <p:nvPr/>
          </p:nvSpPr>
          <p:spPr>
            <a:xfrm>
              <a:off x="-92392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1"/>
            <p:cNvSpPr/>
            <p:nvPr/>
          </p:nvSpPr>
          <p:spPr>
            <a:xfrm>
              <a:off x="-68915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1"/>
            <p:cNvSpPr/>
            <p:nvPr/>
          </p:nvSpPr>
          <p:spPr>
            <a:xfrm>
              <a:off x="-45437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1"/>
            <p:cNvSpPr/>
            <p:nvPr/>
          </p:nvSpPr>
          <p:spPr>
            <a:xfrm>
              <a:off x="-21960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1"/>
            <p:cNvSpPr/>
            <p:nvPr/>
          </p:nvSpPr>
          <p:spPr>
            <a:xfrm rot="5400000">
              <a:off x="-923937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1"/>
            <p:cNvSpPr/>
            <p:nvPr/>
          </p:nvSpPr>
          <p:spPr>
            <a:xfrm rot="5400000">
              <a:off x="-923937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1"/>
            <p:cNvSpPr/>
            <p:nvPr/>
          </p:nvSpPr>
          <p:spPr>
            <a:xfrm rot="5400000">
              <a:off x="-923937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1"/>
            <p:cNvSpPr/>
            <p:nvPr/>
          </p:nvSpPr>
          <p:spPr>
            <a:xfrm rot="5400000">
              <a:off x="-689162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1"/>
            <p:cNvSpPr/>
            <p:nvPr/>
          </p:nvSpPr>
          <p:spPr>
            <a:xfrm rot="5400000">
              <a:off x="-689162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1"/>
            <p:cNvSpPr/>
            <p:nvPr/>
          </p:nvSpPr>
          <p:spPr>
            <a:xfrm rot="5400000">
              <a:off x="-689162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1"/>
            <p:cNvSpPr/>
            <p:nvPr/>
          </p:nvSpPr>
          <p:spPr>
            <a:xfrm rot="5400000">
              <a:off x="-454375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1"/>
            <p:cNvSpPr/>
            <p:nvPr/>
          </p:nvSpPr>
          <p:spPr>
            <a:xfrm rot="5400000">
              <a:off x="-454375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1"/>
            <p:cNvSpPr/>
            <p:nvPr/>
          </p:nvSpPr>
          <p:spPr>
            <a:xfrm rot="5400000">
              <a:off x="-454375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1"/>
            <p:cNvSpPr/>
            <p:nvPr/>
          </p:nvSpPr>
          <p:spPr>
            <a:xfrm rot="5400000">
              <a:off x="-219600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1"/>
            <p:cNvSpPr/>
            <p:nvPr/>
          </p:nvSpPr>
          <p:spPr>
            <a:xfrm rot="5400000">
              <a:off x="-219600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1"/>
            <p:cNvSpPr/>
            <p:nvPr/>
          </p:nvSpPr>
          <p:spPr>
            <a:xfrm rot="5400000">
              <a:off x="-219600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4" name="Google Shape;614;p21"/>
          <p:cNvSpPr txBox="1">
            <a:spLocks noGrp="1"/>
          </p:cNvSpPr>
          <p:nvPr>
            <p:ph type="title"/>
          </p:nvPr>
        </p:nvSpPr>
        <p:spPr>
          <a:xfrm>
            <a:off x="3684425" y="3837925"/>
            <a:ext cx="1775100" cy="2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615" name="Google Shape;615;p21"/>
          <p:cNvSpPr txBox="1">
            <a:spLocks noGrp="1"/>
          </p:cNvSpPr>
          <p:nvPr>
            <p:ph type="subTitle" idx="1"/>
          </p:nvPr>
        </p:nvSpPr>
        <p:spPr>
          <a:xfrm>
            <a:off x="1746450" y="1712175"/>
            <a:ext cx="5651100" cy="18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>
            <a:endParaRPr/>
          </a:p>
        </p:txBody>
      </p:sp>
      <p:sp>
        <p:nvSpPr>
          <p:cNvPr id="616" name="Google Shape;616;p21"/>
          <p:cNvSpPr/>
          <p:nvPr/>
        </p:nvSpPr>
        <p:spPr>
          <a:xfrm>
            <a:off x="0" y="357800"/>
            <a:ext cx="375300" cy="65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7" name="Google Shape;617;p21"/>
          <p:cNvGrpSpPr/>
          <p:nvPr/>
        </p:nvGrpSpPr>
        <p:grpSpPr>
          <a:xfrm>
            <a:off x="314534" y="3941750"/>
            <a:ext cx="958507" cy="958398"/>
            <a:chOff x="-923937" y="-347075"/>
            <a:chExt cx="770938" cy="770913"/>
          </a:xfrm>
        </p:grpSpPr>
        <p:sp>
          <p:nvSpPr>
            <p:cNvPr id="618" name="Google Shape;618;p21"/>
            <p:cNvSpPr/>
            <p:nvPr/>
          </p:nvSpPr>
          <p:spPr>
            <a:xfrm>
              <a:off x="-92392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1"/>
            <p:cNvSpPr/>
            <p:nvPr/>
          </p:nvSpPr>
          <p:spPr>
            <a:xfrm>
              <a:off x="-68915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1"/>
            <p:cNvSpPr/>
            <p:nvPr/>
          </p:nvSpPr>
          <p:spPr>
            <a:xfrm>
              <a:off x="-45437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1"/>
            <p:cNvSpPr/>
            <p:nvPr/>
          </p:nvSpPr>
          <p:spPr>
            <a:xfrm>
              <a:off x="-21960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1"/>
            <p:cNvSpPr/>
            <p:nvPr/>
          </p:nvSpPr>
          <p:spPr>
            <a:xfrm rot="5400000">
              <a:off x="-923937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1"/>
            <p:cNvSpPr/>
            <p:nvPr/>
          </p:nvSpPr>
          <p:spPr>
            <a:xfrm rot="5400000">
              <a:off x="-923937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1"/>
            <p:cNvSpPr/>
            <p:nvPr/>
          </p:nvSpPr>
          <p:spPr>
            <a:xfrm rot="5400000">
              <a:off x="-923937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1"/>
            <p:cNvSpPr/>
            <p:nvPr/>
          </p:nvSpPr>
          <p:spPr>
            <a:xfrm rot="5400000">
              <a:off x="-689162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1"/>
            <p:cNvSpPr/>
            <p:nvPr/>
          </p:nvSpPr>
          <p:spPr>
            <a:xfrm rot="5400000">
              <a:off x="-689162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1"/>
            <p:cNvSpPr/>
            <p:nvPr/>
          </p:nvSpPr>
          <p:spPr>
            <a:xfrm rot="5400000">
              <a:off x="-689162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1"/>
            <p:cNvSpPr/>
            <p:nvPr/>
          </p:nvSpPr>
          <p:spPr>
            <a:xfrm rot="5400000">
              <a:off x="-454375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1"/>
            <p:cNvSpPr/>
            <p:nvPr/>
          </p:nvSpPr>
          <p:spPr>
            <a:xfrm rot="5400000">
              <a:off x="-454375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1"/>
            <p:cNvSpPr/>
            <p:nvPr/>
          </p:nvSpPr>
          <p:spPr>
            <a:xfrm rot="5400000">
              <a:off x="-454375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1"/>
            <p:cNvSpPr/>
            <p:nvPr/>
          </p:nvSpPr>
          <p:spPr>
            <a:xfrm rot="5400000">
              <a:off x="-219600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1"/>
            <p:cNvSpPr/>
            <p:nvPr/>
          </p:nvSpPr>
          <p:spPr>
            <a:xfrm rot="5400000">
              <a:off x="-219600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1"/>
            <p:cNvSpPr/>
            <p:nvPr/>
          </p:nvSpPr>
          <p:spPr>
            <a:xfrm rot="5400000">
              <a:off x="-219600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None/>
              <a:defRPr sz="28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Work Sans"/>
              <a:buChar char="●"/>
              <a:defRPr sz="1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●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●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○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Work Sans"/>
              <a:buChar char="■"/>
              <a:defRPr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6" r:id="rId3"/>
    <p:sldLayoutId id="2147483657" r:id="rId4"/>
    <p:sldLayoutId id="2147483658" r:id="rId5"/>
    <p:sldLayoutId id="2147483661" r:id="rId6"/>
    <p:sldLayoutId id="2147483662" r:id="rId7"/>
    <p:sldLayoutId id="214748366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26"/>
          <p:cNvSpPr txBox="1">
            <a:spLocks noGrp="1"/>
          </p:cNvSpPr>
          <p:nvPr>
            <p:ph type="ctrTitle"/>
          </p:nvPr>
        </p:nvSpPr>
        <p:spPr>
          <a:xfrm>
            <a:off x="3964570" y="540963"/>
            <a:ext cx="5018809" cy="235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6000" dirty="0" smtClean="0"/>
              <a:t>AUTOCONTROL</a:t>
            </a:r>
            <a:endParaRPr sz="6000" dirty="0"/>
          </a:p>
        </p:txBody>
      </p:sp>
      <p:sp>
        <p:nvSpPr>
          <p:cNvPr id="705" name="Google Shape;705;p26"/>
          <p:cNvSpPr txBox="1">
            <a:spLocks noGrp="1"/>
          </p:cNvSpPr>
          <p:nvPr>
            <p:ph type="subTitle" idx="1"/>
          </p:nvPr>
        </p:nvSpPr>
        <p:spPr>
          <a:xfrm>
            <a:off x="5013425" y="3667263"/>
            <a:ext cx="2921100" cy="7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MX" sz="1500" b="1" dirty="0" smtClean="0">
                <a:solidFill>
                  <a:srgbClr val="FF0000"/>
                </a:solidFill>
              </a:rPr>
              <a:t>OFICINA </a:t>
            </a:r>
            <a:r>
              <a:rPr lang="es-MX" sz="1500" b="1" dirty="0">
                <a:solidFill>
                  <a:srgbClr val="FF0000"/>
                </a:solidFill>
              </a:rPr>
              <a:t>DE </a:t>
            </a:r>
            <a:r>
              <a:rPr lang="es-MX" sz="1500" b="1" dirty="0" smtClean="0">
                <a:solidFill>
                  <a:srgbClr val="FF0000"/>
                </a:solidFill>
              </a:rPr>
              <a:t>CONTROL</a:t>
            </a:r>
          </a:p>
          <a:p>
            <a:r>
              <a:rPr lang="es-MX" sz="1500" b="1" dirty="0" smtClean="0">
                <a:solidFill>
                  <a:srgbClr val="FF0000"/>
                </a:solidFill>
              </a:rPr>
              <a:t>INTERNO </a:t>
            </a:r>
            <a:r>
              <a:rPr lang="es-MX" sz="1500" b="1" dirty="0">
                <a:solidFill>
                  <a:srgbClr val="FF0000"/>
                </a:solidFill>
              </a:rPr>
              <a:t>DE GESTION</a:t>
            </a:r>
            <a:endParaRPr lang="en-US" sz="1500" b="1" dirty="0">
              <a:solidFill>
                <a:srgbClr val="FF0000"/>
              </a:solidFill>
            </a:endParaRPr>
          </a:p>
          <a:p>
            <a:r>
              <a:rPr lang="es-MX" sz="1500" b="1" dirty="0">
                <a:solidFill>
                  <a:srgbClr val="FF0000"/>
                </a:solidFill>
              </a:rPr>
              <a:t>BOLETIN DE #4 </a:t>
            </a:r>
            <a:endParaRPr lang="en-US" sz="1500" b="1" dirty="0">
              <a:solidFill>
                <a:srgbClr val="FF0000"/>
              </a:solidFill>
            </a:endParaRPr>
          </a:p>
          <a:p>
            <a:r>
              <a:rPr lang="es-MX" sz="1500" b="1" dirty="0">
                <a:solidFill>
                  <a:srgbClr val="FF0000"/>
                </a:solidFill>
              </a:rPr>
              <a:t>Abril 2021</a:t>
            </a:r>
            <a:endParaRPr lang="en-US" sz="1500" b="1" dirty="0">
              <a:solidFill>
                <a:srgbClr val="FF0000"/>
              </a:solidFill>
            </a:endParaRPr>
          </a:p>
        </p:txBody>
      </p:sp>
      <p:sp>
        <p:nvSpPr>
          <p:cNvPr id="707" name="Google Shape;707;p26"/>
          <p:cNvSpPr/>
          <p:nvPr/>
        </p:nvSpPr>
        <p:spPr>
          <a:xfrm>
            <a:off x="5029175" y="3123163"/>
            <a:ext cx="2889600" cy="3774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00" y="540963"/>
            <a:ext cx="3503036" cy="3503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28"/>
          <p:cNvSpPr txBox="1">
            <a:spLocks noGrp="1"/>
          </p:cNvSpPr>
          <p:nvPr>
            <p:ph type="title"/>
          </p:nvPr>
        </p:nvSpPr>
        <p:spPr>
          <a:xfrm>
            <a:off x="713099" y="1693950"/>
            <a:ext cx="3204273" cy="175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 smtClean="0"/>
              <a:t>TABLA DE CONTENIDO</a:t>
            </a:r>
            <a:endParaRPr sz="4800" b="1" dirty="0"/>
          </a:p>
        </p:txBody>
      </p:sp>
      <p:sp>
        <p:nvSpPr>
          <p:cNvPr id="719" name="Google Shape;719;p28"/>
          <p:cNvSpPr/>
          <p:nvPr/>
        </p:nvSpPr>
        <p:spPr>
          <a:xfrm>
            <a:off x="5175600" y="551539"/>
            <a:ext cx="652200" cy="652200"/>
          </a:xfrm>
          <a:prstGeom prst="roundRect">
            <a:avLst>
              <a:gd name="adj" fmla="val 978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28"/>
          <p:cNvSpPr/>
          <p:nvPr/>
        </p:nvSpPr>
        <p:spPr>
          <a:xfrm>
            <a:off x="5175600" y="1680208"/>
            <a:ext cx="652200" cy="652200"/>
          </a:xfrm>
          <a:prstGeom prst="roundRect">
            <a:avLst>
              <a:gd name="adj" fmla="val 978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28"/>
          <p:cNvSpPr/>
          <p:nvPr/>
        </p:nvSpPr>
        <p:spPr>
          <a:xfrm>
            <a:off x="5175600" y="2808690"/>
            <a:ext cx="652200" cy="652200"/>
          </a:xfrm>
          <a:prstGeom prst="roundRect">
            <a:avLst>
              <a:gd name="adj" fmla="val 978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28"/>
          <p:cNvSpPr/>
          <p:nvPr/>
        </p:nvSpPr>
        <p:spPr>
          <a:xfrm>
            <a:off x="5175600" y="3934613"/>
            <a:ext cx="652200" cy="652200"/>
          </a:xfrm>
          <a:prstGeom prst="roundRect">
            <a:avLst>
              <a:gd name="adj" fmla="val 978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28"/>
          <p:cNvSpPr txBox="1">
            <a:spLocks noGrp="1"/>
          </p:cNvSpPr>
          <p:nvPr>
            <p:ph type="title" idx="2"/>
          </p:nvPr>
        </p:nvSpPr>
        <p:spPr>
          <a:xfrm>
            <a:off x="5227350" y="679939"/>
            <a:ext cx="548700" cy="395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4" name="Google Shape;724;p28"/>
          <p:cNvSpPr txBox="1">
            <a:spLocks noGrp="1"/>
          </p:cNvSpPr>
          <p:nvPr>
            <p:ph type="title" idx="3"/>
          </p:nvPr>
        </p:nvSpPr>
        <p:spPr>
          <a:xfrm>
            <a:off x="5227350" y="1816663"/>
            <a:ext cx="548700" cy="395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5" name="Google Shape;725;p28"/>
          <p:cNvSpPr txBox="1">
            <a:spLocks noGrp="1"/>
          </p:cNvSpPr>
          <p:nvPr>
            <p:ph type="title" idx="4"/>
          </p:nvPr>
        </p:nvSpPr>
        <p:spPr>
          <a:xfrm>
            <a:off x="5227350" y="2937090"/>
            <a:ext cx="548700" cy="395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6" name="Google Shape;726;p28"/>
          <p:cNvSpPr txBox="1">
            <a:spLocks noGrp="1"/>
          </p:cNvSpPr>
          <p:nvPr>
            <p:ph type="title" idx="5"/>
          </p:nvPr>
        </p:nvSpPr>
        <p:spPr>
          <a:xfrm>
            <a:off x="5227350" y="4064063"/>
            <a:ext cx="548700" cy="3933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04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7" name="Google Shape;727;p28"/>
          <p:cNvSpPr txBox="1">
            <a:spLocks noGrp="1"/>
          </p:cNvSpPr>
          <p:nvPr>
            <p:ph type="subTitle" idx="1"/>
          </p:nvPr>
        </p:nvSpPr>
        <p:spPr>
          <a:xfrm>
            <a:off x="6095500" y="411039"/>
            <a:ext cx="2185500" cy="3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PARA RECORDAR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28" name="Google Shape;728;p28"/>
          <p:cNvSpPr txBox="1">
            <a:spLocks noGrp="1"/>
          </p:cNvSpPr>
          <p:nvPr>
            <p:ph type="subTitle" idx="7"/>
          </p:nvPr>
        </p:nvSpPr>
        <p:spPr>
          <a:xfrm>
            <a:off x="6095500" y="1547270"/>
            <a:ext cx="21855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s-MX" dirty="0">
                <a:solidFill>
                  <a:srgbClr val="FF0000"/>
                </a:solidFill>
              </a:rPr>
              <a:t>TEMA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729" name="Google Shape;729;p28"/>
          <p:cNvSpPr txBox="1">
            <a:spLocks noGrp="1"/>
          </p:cNvSpPr>
          <p:nvPr>
            <p:ph type="subTitle" idx="14"/>
          </p:nvPr>
        </p:nvSpPr>
        <p:spPr>
          <a:xfrm>
            <a:off x="6095500" y="3800984"/>
            <a:ext cx="21855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FF0000"/>
                </a:solidFill>
              </a:rPr>
              <a:t>REFLEXIÓN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730" name="Google Shape;730;p28"/>
          <p:cNvSpPr txBox="1">
            <a:spLocks noGrp="1"/>
          </p:cNvSpPr>
          <p:nvPr>
            <p:ph type="subTitle" idx="6"/>
          </p:nvPr>
        </p:nvSpPr>
        <p:spPr>
          <a:xfrm>
            <a:off x="6093700" y="731650"/>
            <a:ext cx="23373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</a:endParaRPr>
          </a:p>
        </p:txBody>
      </p:sp>
      <p:sp>
        <p:nvSpPr>
          <p:cNvPr id="731" name="Google Shape;731;p28"/>
          <p:cNvSpPr txBox="1">
            <a:spLocks noGrp="1"/>
          </p:cNvSpPr>
          <p:nvPr>
            <p:ph type="subTitle" idx="8"/>
          </p:nvPr>
        </p:nvSpPr>
        <p:spPr>
          <a:xfrm>
            <a:off x="6093699" y="1860010"/>
            <a:ext cx="3154209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s-MX" sz="1200" dirty="0"/>
              <a:t>FUNDAMENTOS DEL CONTROL INTERNO (AUTOCONTROL-AUTOGESTION-AUTOREGULACION)</a:t>
            </a:r>
            <a:endParaRPr lang="en-US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</a:endParaRPr>
          </a:p>
        </p:txBody>
      </p:sp>
      <p:sp>
        <p:nvSpPr>
          <p:cNvPr id="732" name="Google Shape;732;p28"/>
          <p:cNvSpPr txBox="1">
            <a:spLocks noGrp="1"/>
          </p:cNvSpPr>
          <p:nvPr>
            <p:ph type="subTitle" idx="9"/>
          </p:nvPr>
        </p:nvSpPr>
        <p:spPr>
          <a:xfrm>
            <a:off x="6095500" y="2668135"/>
            <a:ext cx="2185500" cy="3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MX" dirty="0">
                <a:solidFill>
                  <a:srgbClr val="FF0000"/>
                </a:solidFill>
              </a:rPr>
              <a:t>LA OCIG RECOMIENDA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33" name="Google Shape;733;p28"/>
          <p:cNvSpPr txBox="1">
            <a:spLocks noGrp="1"/>
          </p:cNvSpPr>
          <p:nvPr>
            <p:ph type="subTitle" idx="13"/>
          </p:nvPr>
        </p:nvSpPr>
        <p:spPr>
          <a:xfrm>
            <a:off x="6093700" y="2988994"/>
            <a:ext cx="2337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</a:endParaRPr>
          </a:p>
        </p:txBody>
      </p:sp>
      <p:sp>
        <p:nvSpPr>
          <p:cNvPr id="734" name="Google Shape;734;p28"/>
          <p:cNvSpPr txBox="1">
            <a:spLocks noGrp="1"/>
          </p:cNvSpPr>
          <p:nvPr>
            <p:ph type="subTitle" idx="15"/>
          </p:nvPr>
        </p:nvSpPr>
        <p:spPr>
          <a:xfrm>
            <a:off x="6093700" y="4126535"/>
            <a:ext cx="23373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</a:endParaRPr>
          </a:p>
        </p:txBody>
      </p:sp>
      <p:sp>
        <p:nvSpPr>
          <p:cNvPr id="735" name="Google Shape;735;p28"/>
          <p:cNvSpPr/>
          <p:nvPr/>
        </p:nvSpPr>
        <p:spPr>
          <a:xfrm>
            <a:off x="0" y="1788600"/>
            <a:ext cx="176400" cy="156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Pin en Zoe´s room ide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891" y="-121048"/>
            <a:ext cx="5506893" cy="550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0" name="Google Shape;750;p30"/>
          <p:cNvSpPr/>
          <p:nvPr/>
        </p:nvSpPr>
        <p:spPr>
          <a:xfrm>
            <a:off x="1392725" y="1323050"/>
            <a:ext cx="6358500" cy="2618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30"/>
          <p:cNvSpPr/>
          <p:nvPr/>
        </p:nvSpPr>
        <p:spPr>
          <a:xfrm>
            <a:off x="3450125" y="3756100"/>
            <a:ext cx="2243700" cy="3774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52" name="Google Shape;752;p30"/>
          <p:cNvSpPr txBox="1">
            <a:spLocks noGrp="1"/>
          </p:cNvSpPr>
          <p:nvPr>
            <p:ph type="title"/>
          </p:nvPr>
        </p:nvSpPr>
        <p:spPr>
          <a:xfrm>
            <a:off x="3684425" y="3837925"/>
            <a:ext cx="1775100" cy="2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3" name="Google Shape;753;p30"/>
          <p:cNvSpPr txBox="1">
            <a:spLocks noGrp="1"/>
          </p:cNvSpPr>
          <p:nvPr>
            <p:ph type="subTitle" idx="1"/>
          </p:nvPr>
        </p:nvSpPr>
        <p:spPr>
          <a:xfrm>
            <a:off x="1205117" y="1704350"/>
            <a:ext cx="6358500" cy="18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MX" sz="1800" dirty="0" smtClean="0"/>
              <a:t>     </a:t>
            </a:r>
            <a:r>
              <a:rPr lang="es-MX" sz="18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Para </a:t>
            </a:r>
            <a:r>
              <a:rPr lang="es-MX" sz="1800" dirty="0">
                <a:solidFill>
                  <a:srgbClr val="FF0000"/>
                </a:solidFill>
                <a:latin typeface="Blackadder ITC" panose="04020505051007020D02" pitchFamily="82" charset="0"/>
              </a:rPr>
              <a:t>Recordar…</a:t>
            </a:r>
            <a:r>
              <a:rPr lang="es-CO" sz="1800" dirty="0">
                <a:solidFill>
                  <a:srgbClr val="FF0000"/>
                </a:solidFill>
                <a:latin typeface="Blackadder ITC" panose="04020505051007020D02" pitchFamily="82" charset="0"/>
              </a:rPr>
              <a:t> </a:t>
            </a:r>
            <a:r>
              <a:rPr lang="es-CO" sz="1800" dirty="0" smtClean="0"/>
              <a:t>Las </a:t>
            </a:r>
            <a:r>
              <a:rPr lang="es-CO" sz="1800" dirty="0"/>
              <a:t>Oficinas de Control Interno o quien haga sus veces se enmarca en cinco </a:t>
            </a:r>
            <a:r>
              <a:rPr lang="es-CO" sz="1800" dirty="0" smtClean="0"/>
              <a:t>rol</a:t>
            </a:r>
            <a:r>
              <a:rPr lang="es-CO" sz="1800" dirty="0" smtClean="0"/>
              <a:t>es</a:t>
            </a:r>
            <a:r>
              <a:rPr lang="es-CO" sz="1800" dirty="0"/>
              <a:t>: </a:t>
            </a:r>
            <a:r>
              <a:rPr lang="es-CO" sz="1800" dirty="0" smtClean="0"/>
              <a:t>Liderazgo estratégico, Enfoque hacia la prevención, evaluación de gestión del riesgo, evaluación y seguimiento y relación con los </a:t>
            </a:r>
            <a:r>
              <a:rPr lang="es-CO" sz="1800" dirty="0"/>
              <a:t>entes </a:t>
            </a:r>
            <a:r>
              <a:rPr lang="es-CO" sz="1800" dirty="0" smtClean="0"/>
              <a:t>de control.</a:t>
            </a:r>
            <a:endParaRPr lang="en-US" sz="1800" dirty="0"/>
          </a:p>
        </p:txBody>
      </p:sp>
      <p:sp>
        <p:nvSpPr>
          <p:cNvPr id="754" name="Google Shape;754;p30"/>
          <p:cNvSpPr/>
          <p:nvPr/>
        </p:nvSpPr>
        <p:spPr>
          <a:xfrm>
            <a:off x="4245900" y="1010000"/>
            <a:ext cx="652200" cy="652200"/>
          </a:xfrm>
          <a:prstGeom prst="roundRect">
            <a:avLst>
              <a:gd name="adj" fmla="val 978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30"/>
          <p:cNvSpPr/>
          <p:nvPr/>
        </p:nvSpPr>
        <p:spPr>
          <a:xfrm>
            <a:off x="4384367" y="1201164"/>
            <a:ext cx="375266" cy="269873"/>
          </a:xfrm>
          <a:custGeom>
            <a:avLst/>
            <a:gdLst/>
            <a:ahLst/>
            <a:cxnLst/>
            <a:rect l="l" t="t" r="r" b="b"/>
            <a:pathLst>
              <a:path w="15353" h="11040" extrusionOk="0">
                <a:moveTo>
                  <a:pt x="4069" y="1"/>
                </a:moveTo>
                <a:lnTo>
                  <a:pt x="976" y="4693"/>
                </a:lnTo>
                <a:cubicBezTo>
                  <a:pt x="380" y="5561"/>
                  <a:pt x="0" y="6483"/>
                  <a:pt x="0" y="7568"/>
                </a:cubicBezTo>
                <a:cubicBezTo>
                  <a:pt x="0" y="9738"/>
                  <a:pt x="1600" y="11013"/>
                  <a:pt x="3336" y="11013"/>
                </a:cubicBezTo>
                <a:cubicBezTo>
                  <a:pt x="5262" y="11013"/>
                  <a:pt x="6673" y="9575"/>
                  <a:pt x="6673" y="7568"/>
                </a:cubicBezTo>
                <a:cubicBezTo>
                  <a:pt x="6673" y="6456"/>
                  <a:pt x="6211" y="5398"/>
                  <a:pt x="5235" y="4747"/>
                </a:cubicBezTo>
                <a:lnTo>
                  <a:pt x="7296" y="28"/>
                </a:lnTo>
                <a:lnTo>
                  <a:pt x="7296" y="1"/>
                </a:lnTo>
                <a:close/>
                <a:moveTo>
                  <a:pt x="12179" y="1"/>
                </a:moveTo>
                <a:lnTo>
                  <a:pt x="9087" y="4693"/>
                </a:lnTo>
                <a:cubicBezTo>
                  <a:pt x="8490" y="5561"/>
                  <a:pt x="8110" y="6483"/>
                  <a:pt x="8110" y="7568"/>
                </a:cubicBezTo>
                <a:cubicBezTo>
                  <a:pt x="8110" y="9738"/>
                  <a:pt x="9710" y="11040"/>
                  <a:pt x="11419" y="11040"/>
                </a:cubicBezTo>
                <a:cubicBezTo>
                  <a:pt x="13372" y="11040"/>
                  <a:pt x="14783" y="9575"/>
                  <a:pt x="14783" y="7568"/>
                </a:cubicBezTo>
                <a:cubicBezTo>
                  <a:pt x="14783" y="6456"/>
                  <a:pt x="14321" y="5398"/>
                  <a:pt x="13291" y="4720"/>
                </a:cubicBezTo>
                <a:lnTo>
                  <a:pt x="15352" y="1"/>
                </a:lnTo>
                <a:close/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Google Shape;93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100" y="661263"/>
            <a:ext cx="3820975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39"/>
          <p:cNvSpPr txBox="1">
            <a:spLocks noGrp="1"/>
          </p:cNvSpPr>
          <p:nvPr>
            <p:ph type="title"/>
          </p:nvPr>
        </p:nvSpPr>
        <p:spPr>
          <a:xfrm>
            <a:off x="4992010" y="206133"/>
            <a:ext cx="3427800" cy="9603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MX" dirty="0" smtClean="0">
                <a:solidFill>
                  <a:srgbClr val="FF0000"/>
                </a:solidFill>
              </a:rPr>
              <a:t>PILARES DEL </a:t>
            </a:r>
            <a:r>
              <a:rPr lang="es-MX" dirty="0" smtClean="0">
                <a:solidFill>
                  <a:srgbClr val="FF0000"/>
                </a:solidFill>
              </a:rPr>
              <a:t>CONTROL INTERNO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932" name="Google Shape;932;p39"/>
          <p:cNvSpPr txBox="1">
            <a:spLocks noGrp="1"/>
          </p:cNvSpPr>
          <p:nvPr>
            <p:ph type="subTitle" idx="1"/>
          </p:nvPr>
        </p:nvSpPr>
        <p:spPr>
          <a:xfrm>
            <a:off x="4710475" y="1202528"/>
            <a:ext cx="4433525" cy="15822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CO" sz="1200" b="1" dirty="0">
                <a:solidFill>
                  <a:srgbClr val="FF0000"/>
                </a:solidFill>
              </a:rPr>
              <a:t>AUTOCONTROL:</a:t>
            </a:r>
            <a:r>
              <a:rPr lang="es-CO" sz="1200" dirty="0">
                <a:solidFill>
                  <a:srgbClr val="FF0000"/>
                </a:solidFill>
              </a:rPr>
              <a:t> </a:t>
            </a:r>
            <a:r>
              <a:rPr lang="es-CO" sz="1200" dirty="0" smtClean="0"/>
              <a:t>Es </a:t>
            </a:r>
            <a:r>
              <a:rPr lang="es-MX" sz="1200" dirty="0" smtClean="0"/>
              <a:t>la </a:t>
            </a:r>
            <a:r>
              <a:rPr lang="es-MX" sz="1200" dirty="0"/>
              <a:t>capacidad de cada persona, independiente de su nivel jerárquico dentro de la organización, para evaluar su trabajo, detectar desviaciones y efectuar </a:t>
            </a:r>
            <a:r>
              <a:rPr lang="es-MX" sz="1200" dirty="0" smtClean="0"/>
              <a:t>correctivos.</a:t>
            </a:r>
          </a:p>
          <a:p>
            <a:pPr algn="just"/>
            <a:endParaRPr lang="en-US" sz="1200" dirty="0"/>
          </a:p>
          <a:p>
            <a:pPr algn="just"/>
            <a:r>
              <a:rPr lang="es-CO" sz="1200" b="1" dirty="0" smtClean="0">
                <a:solidFill>
                  <a:srgbClr val="FF0000"/>
                </a:solidFill>
              </a:rPr>
              <a:t>AUTORREGULACIÓN:</a:t>
            </a:r>
            <a:r>
              <a:rPr lang="es-CO" sz="1200" dirty="0" smtClean="0"/>
              <a:t> </a:t>
            </a:r>
            <a:r>
              <a:rPr lang="es-CO" sz="1200" dirty="0"/>
              <a:t>Capacidad de la organización de crear sus propias normas, procedimientos y métodos, propios de su función. </a:t>
            </a:r>
            <a:endParaRPr lang="es-CO" sz="1200" dirty="0" smtClean="0"/>
          </a:p>
          <a:p>
            <a:pPr algn="just"/>
            <a:endParaRPr lang="en-US" sz="1200" dirty="0"/>
          </a:p>
          <a:p>
            <a:pPr algn="just"/>
            <a:r>
              <a:rPr lang="es-CO" sz="1200" b="1" dirty="0" smtClean="0">
                <a:solidFill>
                  <a:srgbClr val="FF0000"/>
                </a:solidFill>
              </a:rPr>
              <a:t>AUTOGESTIÓN:</a:t>
            </a:r>
            <a:r>
              <a:rPr lang="es-CO" sz="1200" dirty="0" smtClean="0"/>
              <a:t> Evaluación </a:t>
            </a:r>
            <a:r>
              <a:rPr lang="es-CO" sz="1200" dirty="0"/>
              <a:t>de la gestión a </a:t>
            </a:r>
            <a:r>
              <a:rPr lang="es-CO" sz="1200" dirty="0" smtClean="0"/>
              <a:t>nivel procedimental y </a:t>
            </a:r>
            <a:r>
              <a:rPr lang="es-CO" sz="1200" dirty="0"/>
              <a:t>capacidad de cumplir con la función legal.   </a:t>
            </a:r>
            <a:r>
              <a:rPr lang="es-CO" sz="1200" dirty="0" smtClean="0"/>
              <a:t> La </a:t>
            </a:r>
            <a:r>
              <a:rPr lang="es-CO" sz="1200" dirty="0"/>
              <a:t>Autorregulación en las entidades del </a:t>
            </a:r>
            <a:r>
              <a:rPr lang="es-CO" sz="1200" dirty="0" smtClean="0"/>
              <a:t>estado, es toda </a:t>
            </a:r>
            <a:r>
              <a:rPr lang="es-CO" sz="1200" dirty="0"/>
              <a:t>capacidad institucional </a:t>
            </a:r>
            <a:r>
              <a:rPr lang="es-CO" sz="1200" dirty="0" smtClean="0"/>
              <a:t>para reglamentarse </a:t>
            </a:r>
            <a:r>
              <a:rPr lang="es-CO" sz="1200" dirty="0"/>
              <a:t>con base en la Constitución y </a:t>
            </a:r>
            <a:r>
              <a:rPr lang="es-CO" sz="1200" dirty="0" smtClean="0"/>
              <a:t>la ley, con autorregulación </a:t>
            </a:r>
            <a:r>
              <a:rPr lang="es-CO" sz="1200" dirty="0"/>
              <a:t>la entidad adopta los principios, normas y procedimientos </a:t>
            </a:r>
            <a:r>
              <a:rPr lang="es-CO" sz="1200" dirty="0" smtClean="0"/>
              <a:t> </a:t>
            </a:r>
            <a:r>
              <a:rPr lang="es-CO" sz="1200" dirty="0"/>
              <a:t>para la operación del Sistema de Control Interno. </a:t>
            </a:r>
            <a:endParaRPr lang="en-US" sz="1200" dirty="0"/>
          </a:p>
        </p:txBody>
      </p:sp>
      <p:grpSp>
        <p:nvGrpSpPr>
          <p:cNvPr id="933" name="Google Shape;933;p39"/>
          <p:cNvGrpSpPr/>
          <p:nvPr/>
        </p:nvGrpSpPr>
        <p:grpSpPr>
          <a:xfrm>
            <a:off x="7493033" y="182044"/>
            <a:ext cx="1467557" cy="1467355"/>
            <a:chOff x="-923937" y="-347075"/>
            <a:chExt cx="770938" cy="770913"/>
          </a:xfrm>
        </p:grpSpPr>
        <p:sp>
          <p:nvSpPr>
            <p:cNvPr id="934" name="Google Shape;934;p39"/>
            <p:cNvSpPr/>
            <p:nvPr/>
          </p:nvSpPr>
          <p:spPr>
            <a:xfrm>
              <a:off x="-92392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9"/>
            <p:cNvSpPr/>
            <p:nvPr/>
          </p:nvSpPr>
          <p:spPr>
            <a:xfrm>
              <a:off x="-68915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9"/>
            <p:cNvSpPr/>
            <p:nvPr/>
          </p:nvSpPr>
          <p:spPr>
            <a:xfrm>
              <a:off x="-454375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9"/>
            <p:cNvSpPr/>
            <p:nvPr/>
          </p:nvSpPr>
          <p:spPr>
            <a:xfrm>
              <a:off x="-219600" y="-347075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9"/>
            <p:cNvSpPr/>
            <p:nvPr/>
          </p:nvSpPr>
          <p:spPr>
            <a:xfrm rot="5400000">
              <a:off x="-923937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9"/>
            <p:cNvSpPr/>
            <p:nvPr/>
          </p:nvSpPr>
          <p:spPr>
            <a:xfrm rot="5400000">
              <a:off x="-923937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39"/>
            <p:cNvSpPr/>
            <p:nvPr/>
          </p:nvSpPr>
          <p:spPr>
            <a:xfrm rot="5400000">
              <a:off x="-923937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39"/>
            <p:cNvSpPr/>
            <p:nvPr/>
          </p:nvSpPr>
          <p:spPr>
            <a:xfrm rot="5400000">
              <a:off x="-689162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9"/>
            <p:cNvSpPr/>
            <p:nvPr/>
          </p:nvSpPr>
          <p:spPr>
            <a:xfrm rot="5400000">
              <a:off x="-689162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9"/>
            <p:cNvSpPr/>
            <p:nvPr/>
          </p:nvSpPr>
          <p:spPr>
            <a:xfrm rot="5400000">
              <a:off x="-689162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9"/>
            <p:cNvSpPr/>
            <p:nvPr/>
          </p:nvSpPr>
          <p:spPr>
            <a:xfrm rot="5400000">
              <a:off x="-454375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9"/>
            <p:cNvSpPr/>
            <p:nvPr/>
          </p:nvSpPr>
          <p:spPr>
            <a:xfrm rot="5400000">
              <a:off x="-454375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9"/>
            <p:cNvSpPr/>
            <p:nvPr/>
          </p:nvSpPr>
          <p:spPr>
            <a:xfrm rot="5400000">
              <a:off x="-454375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9"/>
            <p:cNvSpPr/>
            <p:nvPr/>
          </p:nvSpPr>
          <p:spPr>
            <a:xfrm rot="5400000">
              <a:off x="-219600" y="-112312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9"/>
            <p:cNvSpPr/>
            <p:nvPr/>
          </p:nvSpPr>
          <p:spPr>
            <a:xfrm rot="5400000">
              <a:off x="-219600" y="122463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9"/>
            <p:cNvSpPr/>
            <p:nvPr/>
          </p:nvSpPr>
          <p:spPr>
            <a:xfrm rot="5400000">
              <a:off x="-219600" y="357238"/>
              <a:ext cx="66600" cy="66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0" name="Google Shape;950;p39"/>
          <p:cNvSpPr/>
          <p:nvPr/>
        </p:nvSpPr>
        <p:spPr>
          <a:xfrm>
            <a:off x="4534075" y="1436108"/>
            <a:ext cx="176400" cy="34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29"/>
          <p:cNvSpPr txBox="1">
            <a:spLocks noGrp="1"/>
          </p:cNvSpPr>
          <p:nvPr>
            <p:ph type="title"/>
          </p:nvPr>
        </p:nvSpPr>
        <p:spPr>
          <a:xfrm>
            <a:off x="4273020" y="157669"/>
            <a:ext cx="4169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FF0000"/>
                </a:solidFill>
              </a:rPr>
              <a:t>LA OCIG RECOMIENDA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741" name="Google Shape;74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65704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29"/>
          <p:cNvSpPr/>
          <p:nvPr/>
        </p:nvSpPr>
        <p:spPr>
          <a:xfrm>
            <a:off x="3657050" y="2586000"/>
            <a:ext cx="5487000" cy="25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29"/>
          <p:cNvSpPr txBox="1">
            <a:spLocks noGrp="1"/>
          </p:cNvSpPr>
          <p:nvPr>
            <p:ph type="subTitle" idx="1"/>
          </p:nvPr>
        </p:nvSpPr>
        <p:spPr>
          <a:xfrm>
            <a:off x="3521962" y="917350"/>
            <a:ext cx="5487005" cy="35966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chemeClr val="tx1"/>
                </a:solidFill>
              </a:rPr>
              <a:t>Mantener </a:t>
            </a:r>
            <a:r>
              <a:rPr lang="es-CO" dirty="0">
                <a:solidFill>
                  <a:schemeClr val="tx1"/>
                </a:solidFill>
              </a:rPr>
              <a:t>siempre y en todo caso la cultura del autocontrol </a:t>
            </a:r>
            <a:r>
              <a:rPr lang="es-CO" dirty="0" smtClean="0">
                <a:solidFill>
                  <a:schemeClr val="tx1"/>
                </a:solidFill>
              </a:rPr>
              <a:t>en </a:t>
            </a:r>
            <a:r>
              <a:rPr lang="es-CO" dirty="0">
                <a:solidFill>
                  <a:schemeClr val="tx1"/>
                </a:solidFill>
              </a:rPr>
              <a:t>el desarrollo de las actividades laborales </a:t>
            </a:r>
            <a:r>
              <a:rPr lang="es-CO" dirty="0" smtClean="0">
                <a:solidFill>
                  <a:schemeClr val="tx1"/>
                </a:solidFill>
              </a:rPr>
              <a:t>(así sea en Teletrabajo).</a:t>
            </a:r>
          </a:p>
          <a:p>
            <a:pPr lvl="0" algn="just"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</a:endParaRP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s-CO" dirty="0" smtClean="0">
                <a:solidFill>
                  <a:schemeClr val="tx1"/>
                </a:solidFill>
              </a:rPr>
              <a:t>Continuo </a:t>
            </a:r>
            <a:r>
              <a:rPr lang="es-CO" dirty="0">
                <a:solidFill>
                  <a:schemeClr val="tx1"/>
                </a:solidFill>
              </a:rPr>
              <a:t>monitoreo </a:t>
            </a:r>
            <a:r>
              <a:rPr lang="es-CO" dirty="0" smtClean="0">
                <a:solidFill>
                  <a:schemeClr val="tx1"/>
                </a:solidFill>
              </a:rPr>
              <a:t>de los jefes a </a:t>
            </a:r>
            <a:r>
              <a:rPr lang="es-CO" dirty="0">
                <a:solidFill>
                  <a:schemeClr val="tx1"/>
                </a:solidFill>
              </a:rPr>
              <a:t>las actividades propias de las personas vinculadas a su área</a:t>
            </a:r>
            <a:r>
              <a:rPr lang="es-CO" dirty="0" smtClean="0">
                <a:solidFill>
                  <a:schemeClr val="tx1"/>
                </a:solidFill>
              </a:rPr>
              <a:t>.</a:t>
            </a:r>
          </a:p>
          <a:p>
            <a:pPr lvl="0" algn="just">
              <a:buFont typeface="Wingdings" panose="05000000000000000000" pitchFamily="2" charset="2"/>
              <a:buChar char="ü"/>
            </a:pPr>
            <a:endParaRPr lang="es-CO" dirty="0">
              <a:solidFill>
                <a:schemeClr val="tx1"/>
              </a:solidFill>
            </a:endParaRPr>
          </a:p>
          <a:p>
            <a:pPr lvl="0" algn="just">
              <a:buFont typeface="Wingdings" panose="05000000000000000000" pitchFamily="2" charset="2"/>
              <a:buChar char="ü"/>
            </a:pPr>
            <a:endParaRPr lang="es-CO" dirty="0" smtClean="0">
              <a:solidFill>
                <a:schemeClr val="tx1"/>
              </a:solidFill>
            </a:endParaRP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s-CO" dirty="0" smtClean="0"/>
              <a:t>A los servidores </a:t>
            </a:r>
            <a:r>
              <a:rPr lang="es-CO" dirty="0"/>
              <a:t>en </a:t>
            </a:r>
            <a:r>
              <a:rPr lang="es-CO" dirty="0" smtClean="0"/>
              <a:t>general, </a:t>
            </a:r>
            <a:r>
              <a:rPr lang="es-CO" dirty="0"/>
              <a:t>mantener </a:t>
            </a:r>
            <a:r>
              <a:rPr lang="es-CO" dirty="0" smtClean="0"/>
              <a:t>la aptitud </a:t>
            </a:r>
            <a:r>
              <a:rPr lang="es-CO" dirty="0"/>
              <a:t>de apoyo y entrega laboral e institucional, generando con ello identidad y cultura de </a:t>
            </a:r>
            <a:r>
              <a:rPr lang="es-CO" dirty="0" smtClean="0"/>
              <a:t>autocontrol.</a:t>
            </a:r>
          </a:p>
          <a:p>
            <a:pPr lvl="0" algn="just">
              <a:buFont typeface="Wingdings" panose="05000000000000000000" pitchFamily="2" charset="2"/>
              <a:buChar char="ü"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s-CO" dirty="0" smtClean="0"/>
              <a:t>Considerar </a:t>
            </a:r>
            <a:r>
              <a:rPr lang="es-CO" dirty="0"/>
              <a:t>los fundamentos de autocontrol, </a:t>
            </a:r>
            <a:r>
              <a:rPr lang="es-CO" dirty="0" smtClean="0"/>
              <a:t>autorregulación </a:t>
            </a:r>
            <a:r>
              <a:rPr lang="es-CO" dirty="0"/>
              <a:t>y autogestión como premisa </a:t>
            </a:r>
            <a:r>
              <a:rPr lang="es-CO" dirty="0" smtClean="0"/>
              <a:t>de  </a:t>
            </a:r>
            <a:r>
              <a:rPr lang="es-CO" dirty="0"/>
              <a:t>comportamiento en la </a:t>
            </a:r>
            <a:r>
              <a:rPr lang="es-CO" dirty="0" smtClean="0"/>
              <a:t>organización.</a:t>
            </a:r>
            <a:endParaRPr lang="en-US" dirty="0"/>
          </a:p>
        </p:txBody>
      </p:sp>
      <p:sp>
        <p:nvSpPr>
          <p:cNvPr id="745" name="Google Shape;745;p29"/>
          <p:cNvSpPr/>
          <p:nvPr/>
        </p:nvSpPr>
        <p:spPr>
          <a:xfrm>
            <a:off x="3657050" y="575350"/>
            <a:ext cx="176400" cy="34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49"/>
          <p:cNvSpPr/>
          <p:nvPr/>
        </p:nvSpPr>
        <p:spPr>
          <a:xfrm>
            <a:off x="1173000" y="222097"/>
            <a:ext cx="6798000" cy="1434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5" name="Google Shape;1125;p49"/>
          <p:cNvSpPr txBox="1">
            <a:spLocks noGrp="1"/>
          </p:cNvSpPr>
          <p:nvPr>
            <p:ph type="title"/>
          </p:nvPr>
        </p:nvSpPr>
        <p:spPr>
          <a:xfrm>
            <a:off x="119182" y="290365"/>
            <a:ext cx="5728800" cy="15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dirty="0" smtClean="0">
                <a:solidFill>
                  <a:srgbClr val="FF0000"/>
                </a:solidFill>
              </a:rPr>
              <a:t>REFLEXIÓN</a:t>
            </a:r>
            <a:endParaRPr sz="5500" dirty="0">
              <a:solidFill>
                <a:srgbClr val="FF0000"/>
              </a:solidFill>
            </a:endParaRPr>
          </a:p>
        </p:txBody>
      </p:sp>
      <p:sp>
        <p:nvSpPr>
          <p:cNvPr id="1126" name="Google Shape;1126;p49"/>
          <p:cNvSpPr txBox="1">
            <a:spLocks noGrp="1"/>
          </p:cNvSpPr>
          <p:nvPr>
            <p:ph type="subTitle" idx="1"/>
          </p:nvPr>
        </p:nvSpPr>
        <p:spPr>
          <a:xfrm>
            <a:off x="0" y="2200769"/>
            <a:ext cx="6815661" cy="24035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s-CO" sz="1600" dirty="0" smtClean="0"/>
              <a:t>     </a:t>
            </a:r>
            <a:r>
              <a:rPr lang="es-CO" sz="1600" b="1" dirty="0" smtClean="0">
                <a:solidFill>
                  <a:srgbClr val="FF0000"/>
                </a:solidFill>
              </a:rPr>
              <a:t>“</a:t>
            </a:r>
            <a:r>
              <a:rPr lang="es-CO" sz="1600" b="1" dirty="0">
                <a:solidFill>
                  <a:srgbClr val="FF0000"/>
                </a:solidFill>
              </a:rPr>
              <a:t>EL </a:t>
            </a:r>
            <a:r>
              <a:rPr lang="es-CO" sz="1600" b="1" dirty="0" smtClean="0">
                <a:solidFill>
                  <a:srgbClr val="FF0000"/>
                </a:solidFill>
              </a:rPr>
              <a:t>CONTROL </a:t>
            </a:r>
            <a:r>
              <a:rPr lang="es-CO" sz="1600" b="1" dirty="0">
                <a:solidFill>
                  <a:srgbClr val="FF0000"/>
                </a:solidFill>
              </a:rPr>
              <a:t>INTERNO AUDITA PROCESOS, NO AUDITA PERSONAS</a:t>
            </a:r>
            <a:r>
              <a:rPr lang="es-CO" sz="1600" b="1" dirty="0" smtClean="0">
                <a:solidFill>
                  <a:srgbClr val="FF0000"/>
                </a:solidFill>
              </a:rPr>
              <a:t>” </a:t>
            </a:r>
            <a:r>
              <a:rPr lang="es-CO" sz="1600" dirty="0"/>
              <a:t>principio </a:t>
            </a:r>
            <a:r>
              <a:rPr lang="es-CO" sz="1600" dirty="0" smtClean="0"/>
              <a:t>imprescindible,  este debe ser  </a:t>
            </a:r>
            <a:r>
              <a:rPr lang="es-CO" sz="1600" dirty="0"/>
              <a:t>objetivo </a:t>
            </a:r>
            <a:r>
              <a:rPr lang="es-CO" sz="1600" dirty="0" smtClean="0"/>
              <a:t>y documentado</a:t>
            </a:r>
            <a:r>
              <a:rPr lang="es-CO" sz="1600" dirty="0"/>
              <a:t>; siempre será necesario abandonar las prevenciones entre las partes con el </a:t>
            </a:r>
            <a:r>
              <a:rPr lang="es-CO" sz="1600" dirty="0" smtClean="0"/>
              <a:t>animo</a:t>
            </a:r>
            <a:r>
              <a:rPr lang="es-CO" sz="1600" dirty="0"/>
              <a:t> </a:t>
            </a:r>
            <a:r>
              <a:rPr lang="es-CO" sz="1600" dirty="0" smtClean="0"/>
              <a:t>de preponderar los </a:t>
            </a:r>
            <a:r>
              <a:rPr lang="es-CO" sz="1600" dirty="0"/>
              <a:t>procesos y su desarrollo, generando </a:t>
            </a:r>
            <a:r>
              <a:rPr lang="es-CO" sz="1600" dirty="0" smtClean="0"/>
              <a:t> </a:t>
            </a:r>
            <a:r>
              <a:rPr lang="es-CO" sz="1600" dirty="0"/>
              <a:t>confianza y  </a:t>
            </a:r>
            <a:r>
              <a:rPr lang="es-CO" sz="1600" dirty="0" smtClean="0"/>
              <a:t>seguridad y consecuentemente  mejoramiento de los  procesos </a:t>
            </a:r>
            <a:r>
              <a:rPr lang="es-CO" sz="1600" dirty="0"/>
              <a:t>de gestión.</a:t>
            </a:r>
            <a:endParaRPr lang="en-US" sz="16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5178" t="54116" r="10630" b="14550"/>
          <a:stretch/>
        </p:blipFill>
        <p:spPr>
          <a:xfrm>
            <a:off x="0" y="4821382"/>
            <a:ext cx="9144000" cy="322118"/>
          </a:xfrm>
          <a:prstGeom prst="rect">
            <a:avLst/>
          </a:prstGeom>
        </p:spPr>
      </p:pic>
      <p:pic>
        <p:nvPicPr>
          <p:cNvPr id="2050" name="Picture 2" descr="Seis reflexiones sobre el impacto del COVID-19 | Blanquerna - Universitat  Ramon Llu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77847" y="1255229"/>
            <a:ext cx="4816396" cy="231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lesperson CV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D9F9FC"/>
      </a:accent1>
      <a:accent2>
        <a:srgbClr val="44E1F1"/>
      </a:accent2>
      <a:accent3>
        <a:srgbClr val="44C7F1"/>
      </a:accent3>
      <a:accent4>
        <a:srgbClr val="F6F6F4"/>
      </a:accent4>
      <a:accent5>
        <a:srgbClr val="BEBEBE"/>
      </a:accent5>
      <a:accent6>
        <a:srgbClr val="3F3F3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301</Words>
  <Application>Microsoft Office PowerPoint</Application>
  <PresentationFormat>Presentación en pantalla (16:9)</PresentationFormat>
  <Paragraphs>33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Roboto Condensed</vt:lpstr>
      <vt:lpstr>Arial</vt:lpstr>
      <vt:lpstr>Blackadder ITC</vt:lpstr>
      <vt:lpstr>Wingdings</vt:lpstr>
      <vt:lpstr>Work Sans</vt:lpstr>
      <vt:lpstr>Salesperson CV by Slidesgo</vt:lpstr>
      <vt:lpstr>AUTOCONTROL</vt:lpstr>
      <vt:lpstr>TABLA DE CONTENIDO</vt:lpstr>
      <vt:lpstr>Presentación de PowerPoint</vt:lpstr>
      <vt:lpstr>PILARES DEL CONTROL INTERNO</vt:lpstr>
      <vt:lpstr>LA OCIG RECOMIENDA</vt:lpstr>
      <vt:lpstr>REFLEXIÓN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AUTOCONTROL</dc:title>
  <dc:creator>HENRY</dc:creator>
  <cp:lastModifiedBy>HP</cp:lastModifiedBy>
  <cp:revision>8</cp:revision>
  <dcterms:modified xsi:type="dcterms:W3CDTF">2021-04-27T21:56:04Z</dcterms:modified>
</cp:coreProperties>
</file>