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8"/>
  </p:notesMasterIdLst>
  <p:sldIdLst>
    <p:sldId id="316" r:id="rId2"/>
    <p:sldId id="264" r:id="rId3"/>
    <p:sldId id="317" r:id="rId4"/>
    <p:sldId id="299" r:id="rId5"/>
    <p:sldId id="261" r:id="rId6"/>
    <p:sldId id="268" r:id="rId7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9"/>
      <p:bold r:id="rId10"/>
    </p:embeddedFont>
    <p:embeddedFont>
      <p:font typeface="Barlow" panose="020B0604020202020204" charset="0"/>
      <p:regular r:id="rId11"/>
      <p:bold r:id="rId12"/>
      <p:italic r:id="rId13"/>
      <p:boldItalic r:id="rId14"/>
    </p:embeddedFont>
    <p:embeddedFont>
      <p:font typeface="Playfair Display" panose="020B0604020202020204" charset="0"/>
      <p:regular r:id="rId15"/>
      <p:bold r:id="rId16"/>
      <p:italic r:id="rId17"/>
      <p:boldItalic r:id="rId18"/>
    </p:embeddedFont>
    <p:embeddedFont>
      <p:font typeface="Josefin Sans" panose="020B0604020202020204" charset="0"/>
      <p:regular r:id="rId19"/>
      <p:bold r:id="rId20"/>
      <p:italic r:id="rId21"/>
      <p:boldItalic r:id="rId22"/>
    </p:embeddedFont>
    <p:embeddedFont>
      <p:font typeface="Barlow Light" panose="020B0604020202020204" charset="0"/>
      <p:regular r:id="rId23"/>
      <p:bold r:id="rId24"/>
      <p:italic r:id="rId25"/>
      <p:boldItalic r:id="rId26"/>
    </p:embeddedFon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Blackadder ITC" panose="04020505051007020D02" pitchFamily="82" charset="0"/>
      <p:regular r:id="rId31"/>
    </p:embeddedFont>
    <p:embeddedFont>
      <p:font typeface="Oswald" panose="020B0604020202020204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71A665-B30A-468E-9EF4-0A25E03B3B6A}">
  <a:tblStyle styleId="{EE71A665-B30A-468E-9EF4-0A25E03B3B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 snapToGrid="0">
      <p:cViewPr varScale="1">
        <p:scale>
          <a:sx n="92" d="100"/>
          <a:sy n="92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33" Type="http://schemas.openxmlformats.org/officeDocument/2006/relationships/font" Target="fonts/font25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font" Target="fonts/font2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font" Target="fonts/font20.fntdata"/><Relationship Id="rId36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font" Target="fonts/font22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7578a966e4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7578a966e4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7578a966e4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7578a966e4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7578a966e4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7578a966e4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7578a966e4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7578a966e4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20000" y="2150850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880104" y="2777875"/>
            <a:ext cx="36999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1880100" y="1151825"/>
            <a:ext cx="3699900" cy="12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ctrTitle"/>
          </p:nvPr>
        </p:nvSpPr>
        <p:spPr>
          <a:xfrm>
            <a:off x="5758300" y="1005450"/>
            <a:ext cx="2660700" cy="31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/>
          <p:nvPr/>
        </p:nvSpPr>
        <p:spPr>
          <a:xfrm>
            <a:off x="6483175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ctrTitle"/>
          </p:nvPr>
        </p:nvSpPr>
        <p:spPr>
          <a:xfrm>
            <a:off x="4992425" y="1325850"/>
            <a:ext cx="3429300" cy="249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ubTitle" idx="1"/>
          </p:nvPr>
        </p:nvSpPr>
        <p:spPr>
          <a:xfrm>
            <a:off x="725000" y="1325850"/>
            <a:ext cx="2742300" cy="2491800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720000" y="616200"/>
            <a:ext cx="6367800" cy="391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5140100" y="1470500"/>
            <a:ext cx="18948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ctrTitle"/>
          </p:nvPr>
        </p:nvSpPr>
        <p:spPr>
          <a:xfrm>
            <a:off x="5140101" y="3010350"/>
            <a:ext cx="2821500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5" name="Google Shape;35;p9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ubTitle" idx="2"/>
          </p:nvPr>
        </p:nvSpPr>
        <p:spPr>
          <a:xfrm>
            <a:off x="5140100" y="2892188"/>
            <a:ext cx="2821500" cy="252300"/>
          </a:xfrm>
          <a:prstGeom prst="rect">
            <a:avLst/>
          </a:prstGeom>
        </p:spPr>
        <p:txBody>
          <a:bodyPr spcFirstLastPara="1" wrap="square" lIns="91425" tIns="137150" rIns="91425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chemeClr val="dk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ubTitle" idx="1"/>
          </p:nvPr>
        </p:nvSpPr>
        <p:spPr>
          <a:xfrm>
            <a:off x="5917501" y="3628725"/>
            <a:ext cx="2506500" cy="9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2"/>
          </p:nvPr>
        </p:nvSpPr>
        <p:spPr>
          <a:xfrm>
            <a:off x="3189900" y="3628725"/>
            <a:ext cx="2506500" cy="98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6836700" cy="14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3"/>
          </p:nvPr>
        </p:nvSpPr>
        <p:spPr>
          <a:xfrm>
            <a:off x="3189900" y="3260025"/>
            <a:ext cx="2506500" cy="3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4"/>
          </p:nvPr>
        </p:nvSpPr>
        <p:spPr>
          <a:xfrm>
            <a:off x="5917500" y="3260025"/>
            <a:ext cx="2506500" cy="36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2">
    <p:bg>
      <p:bgPr>
        <a:solidFill>
          <a:schemeClr val="dk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ctrTitle"/>
          </p:nvPr>
        </p:nvSpPr>
        <p:spPr>
          <a:xfrm>
            <a:off x="4886850" y="1067925"/>
            <a:ext cx="3075600" cy="20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ubTitle" idx="1"/>
          </p:nvPr>
        </p:nvSpPr>
        <p:spPr>
          <a:xfrm>
            <a:off x="922200" y="1974625"/>
            <a:ext cx="2645700" cy="86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2"/>
          </p:nvPr>
        </p:nvSpPr>
        <p:spPr>
          <a:xfrm>
            <a:off x="922200" y="1756125"/>
            <a:ext cx="26457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3"/>
          </p:nvPr>
        </p:nvSpPr>
        <p:spPr>
          <a:xfrm>
            <a:off x="3488075" y="3811200"/>
            <a:ext cx="2645700" cy="86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4"/>
          </p:nvPr>
        </p:nvSpPr>
        <p:spPr>
          <a:xfrm>
            <a:off x="3488075" y="3592625"/>
            <a:ext cx="2645700" cy="29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3">
    <p:bg>
      <p:bgPr>
        <a:solidFill>
          <a:schemeClr val="dk2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948600" y="1651650"/>
            <a:ext cx="2942400" cy="18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5722975" y="2447200"/>
            <a:ext cx="2700900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2"/>
          </p:nvPr>
        </p:nvSpPr>
        <p:spPr>
          <a:xfrm>
            <a:off x="5722975" y="2002275"/>
            <a:ext cx="2700900" cy="5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3"/>
          </p:nvPr>
        </p:nvSpPr>
        <p:spPr>
          <a:xfrm>
            <a:off x="5722975" y="984925"/>
            <a:ext cx="2700900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4"/>
          </p:nvPr>
        </p:nvSpPr>
        <p:spPr>
          <a:xfrm>
            <a:off x="5722975" y="540000"/>
            <a:ext cx="2700900" cy="5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5"/>
          </p:nvPr>
        </p:nvSpPr>
        <p:spPr>
          <a:xfrm>
            <a:off x="5722975" y="3909475"/>
            <a:ext cx="2700900" cy="8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6"/>
          </p:nvPr>
        </p:nvSpPr>
        <p:spPr>
          <a:xfrm>
            <a:off x="5722975" y="3464550"/>
            <a:ext cx="2700900" cy="59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2">
    <p:bg>
      <p:bgPr>
        <a:solidFill>
          <a:schemeClr val="lt2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0" y="-150"/>
            <a:ext cx="3467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ctrTitle"/>
          </p:nvPr>
        </p:nvSpPr>
        <p:spPr>
          <a:xfrm>
            <a:off x="4388325" y="2031900"/>
            <a:ext cx="4033500" cy="215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725600" y="537725"/>
            <a:ext cx="3791400" cy="13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2_1"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/>
          <p:nvPr/>
        </p:nvSpPr>
        <p:spPr>
          <a:xfrm>
            <a:off x="0" y="-150"/>
            <a:ext cx="4021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ctrTitle"/>
          </p:nvPr>
        </p:nvSpPr>
        <p:spPr>
          <a:xfrm>
            <a:off x="843575" y="940050"/>
            <a:ext cx="3656700" cy="11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Font typeface="Oswald"/>
              <a:buNone/>
              <a:defRPr sz="50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4643700" y="940063"/>
            <a:ext cx="3780300" cy="1140000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bg>
      <p:bgPr>
        <a:solidFill>
          <a:schemeClr val="lt2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ctrTitle"/>
          </p:nvPr>
        </p:nvSpPr>
        <p:spPr>
          <a:xfrm>
            <a:off x="5117400" y="2847800"/>
            <a:ext cx="33066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ubTitle" idx="1"/>
          </p:nvPr>
        </p:nvSpPr>
        <p:spPr>
          <a:xfrm>
            <a:off x="1627025" y="4120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ubTitle" idx="2"/>
          </p:nvPr>
        </p:nvSpPr>
        <p:spPr>
          <a:xfrm>
            <a:off x="1627025" y="3737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3"/>
          </p:nvPr>
        </p:nvSpPr>
        <p:spPr>
          <a:xfrm>
            <a:off x="1627025" y="30496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subTitle" idx="4"/>
          </p:nvPr>
        </p:nvSpPr>
        <p:spPr>
          <a:xfrm>
            <a:off x="1627025" y="26667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5"/>
          </p:nvPr>
        </p:nvSpPr>
        <p:spPr>
          <a:xfrm>
            <a:off x="1627025" y="19791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6"/>
          </p:nvPr>
        </p:nvSpPr>
        <p:spPr>
          <a:xfrm>
            <a:off x="1627025" y="159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7"/>
          </p:nvPr>
        </p:nvSpPr>
        <p:spPr>
          <a:xfrm>
            <a:off x="1627025" y="9085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8"/>
          </p:nvPr>
        </p:nvSpPr>
        <p:spPr>
          <a:xfrm>
            <a:off x="1627025" y="5256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 idx="9" hasCustomPrompt="1"/>
          </p:nvPr>
        </p:nvSpPr>
        <p:spPr>
          <a:xfrm>
            <a:off x="720000" y="54397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7" name="Google Shape;87;p18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162117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8" name="Google Shape;88;p18"/>
          <p:cNvSpPr txBox="1">
            <a:spLocks noGrp="1"/>
          </p:cNvSpPr>
          <p:nvPr>
            <p:ph type="title" idx="14" hasCustomPrompt="1"/>
          </p:nvPr>
        </p:nvSpPr>
        <p:spPr>
          <a:xfrm>
            <a:off x="720000" y="268507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 idx="15" hasCustomPrompt="1"/>
          </p:nvPr>
        </p:nvSpPr>
        <p:spPr>
          <a:xfrm>
            <a:off x="720000" y="375562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 2">
  <p:cSld name="CUSTOM_2">
    <p:bg>
      <p:bgPr>
        <a:solidFill>
          <a:schemeClr val="l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17865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Josefin Sans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3518575" y="4120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2"/>
          </p:nvPr>
        </p:nvSpPr>
        <p:spPr>
          <a:xfrm>
            <a:off x="3518575" y="3737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3"/>
          </p:nvPr>
        </p:nvSpPr>
        <p:spPr>
          <a:xfrm>
            <a:off x="3518575" y="30496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4"/>
          </p:nvPr>
        </p:nvSpPr>
        <p:spPr>
          <a:xfrm>
            <a:off x="3518575" y="26667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5"/>
          </p:nvPr>
        </p:nvSpPr>
        <p:spPr>
          <a:xfrm>
            <a:off x="3518575" y="19791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subTitle" idx="6"/>
          </p:nvPr>
        </p:nvSpPr>
        <p:spPr>
          <a:xfrm>
            <a:off x="3518575" y="159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7"/>
          </p:nvPr>
        </p:nvSpPr>
        <p:spPr>
          <a:xfrm>
            <a:off x="3518575" y="9085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ubTitle" idx="8"/>
          </p:nvPr>
        </p:nvSpPr>
        <p:spPr>
          <a:xfrm>
            <a:off x="3518575" y="5256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9"/>
          </p:nvPr>
        </p:nvSpPr>
        <p:spPr>
          <a:xfrm>
            <a:off x="6258000" y="4120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ubTitle" idx="13"/>
          </p:nvPr>
        </p:nvSpPr>
        <p:spPr>
          <a:xfrm>
            <a:off x="6258000" y="3737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subTitle" idx="14"/>
          </p:nvPr>
        </p:nvSpPr>
        <p:spPr>
          <a:xfrm>
            <a:off x="6258000" y="30496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subTitle" idx="15"/>
          </p:nvPr>
        </p:nvSpPr>
        <p:spPr>
          <a:xfrm>
            <a:off x="6258000" y="26667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ubTitle" idx="16"/>
          </p:nvPr>
        </p:nvSpPr>
        <p:spPr>
          <a:xfrm>
            <a:off x="6258000" y="19791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7"/>
          </p:nvPr>
        </p:nvSpPr>
        <p:spPr>
          <a:xfrm>
            <a:off x="6258000" y="159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18"/>
          </p:nvPr>
        </p:nvSpPr>
        <p:spPr>
          <a:xfrm>
            <a:off x="6258000" y="9085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subTitle" idx="19"/>
          </p:nvPr>
        </p:nvSpPr>
        <p:spPr>
          <a:xfrm>
            <a:off x="6258000" y="5256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CUSTOM_3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ctrTitle"/>
          </p:nvPr>
        </p:nvSpPr>
        <p:spPr>
          <a:xfrm>
            <a:off x="5755650" y="540000"/>
            <a:ext cx="26682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1"/>
          </p:nvPr>
        </p:nvSpPr>
        <p:spPr>
          <a:xfrm>
            <a:off x="720000" y="4120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subTitle" idx="2"/>
          </p:nvPr>
        </p:nvSpPr>
        <p:spPr>
          <a:xfrm>
            <a:off x="720000" y="3737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ubTitle" idx="3"/>
          </p:nvPr>
        </p:nvSpPr>
        <p:spPr>
          <a:xfrm>
            <a:off x="720000" y="30496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ubTitle" idx="4"/>
          </p:nvPr>
        </p:nvSpPr>
        <p:spPr>
          <a:xfrm>
            <a:off x="720000" y="26667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ubTitle" idx="5"/>
          </p:nvPr>
        </p:nvSpPr>
        <p:spPr>
          <a:xfrm>
            <a:off x="720000" y="19791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subTitle" idx="6"/>
          </p:nvPr>
        </p:nvSpPr>
        <p:spPr>
          <a:xfrm>
            <a:off x="720000" y="159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ubTitle" idx="7"/>
          </p:nvPr>
        </p:nvSpPr>
        <p:spPr>
          <a:xfrm>
            <a:off x="720000" y="9085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8"/>
          </p:nvPr>
        </p:nvSpPr>
        <p:spPr>
          <a:xfrm>
            <a:off x="720000" y="5256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subTitle" idx="9"/>
          </p:nvPr>
        </p:nvSpPr>
        <p:spPr>
          <a:xfrm>
            <a:off x="3312100" y="4120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ubTitle" idx="13"/>
          </p:nvPr>
        </p:nvSpPr>
        <p:spPr>
          <a:xfrm>
            <a:off x="3312100" y="3737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ubTitle" idx="14"/>
          </p:nvPr>
        </p:nvSpPr>
        <p:spPr>
          <a:xfrm>
            <a:off x="3312100" y="30496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subTitle" idx="15"/>
          </p:nvPr>
        </p:nvSpPr>
        <p:spPr>
          <a:xfrm>
            <a:off x="3312100" y="26667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subTitle" idx="16"/>
          </p:nvPr>
        </p:nvSpPr>
        <p:spPr>
          <a:xfrm>
            <a:off x="3312100" y="19791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subTitle" idx="17"/>
          </p:nvPr>
        </p:nvSpPr>
        <p:spPr>
          <a:xfrm>
            <a:off x="3312100" y="159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subTitle" idx="18"/>
          </p:nvPr>
        </p:nvSpPr>
        <p:spPr>
          <a:xfrm>
            <a:off x="3312100" y="9085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subTitle" idx="19"/>
          </p:nvPr>
        </p:nvSpPr>
        <p:spPr>
          <a:xfrm>
            <a:off x="3312100" y="5256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_ONLY_1">
    <p:bg>
      <p:bgPr>
        <a:solidFill>
          <a:schemeClr val="dk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ctrTitle"/>
          </p:nvPr>
        </p:nvSpPr>
        <p:spPr>
          <a:xfrm>
            <a:off x="725000" y="2742429"/>
            <a:ext cx="2522100" cy="7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subTitle" idx="1"/>
          </p:nvPr>
        </p:nvSpPr>
        <p:spPr>
          <a:xfrm>
            <a:off x="733850" y="3625200"/>
            <a:ext cx="2797500" cy="978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">
    <p:bg>
      <p:bgPr>
        <a:solidFill>
          <a:schemeClr val="lt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ctrTitle"/>
          </p:nvPr>
        </p:nvSpPr>
        <p:spPr>
          <a:xfrm>
            <a:off x="5526025" y="1635750"/>
            <a:ext cx="289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1"/>
          </p:nvPr>
        </p:nvSpPr>
        <p:spPr>
          <a:xfrm>
            <a:off x="720000" y="42069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subTitle" idx="2"/>
          </p:nvPr>
        </p:nvSpPr>
        <p:spPr>
          <a:xfrm>
            <a:off x="720000" y="3790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ubTitle" idx="3"/>
          </p:nvPr>
        </p:nvSpPr>
        <p:spPr>
          <a:xfrm>
            <a:off x="720000" y="285023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subTitle" idx="4"/>
          </p:nvPr>
        </p:nvSpPr>
        <p:spPr>
          <a:xfrm>
            <a:off x="720000" y="24247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5"/>
          </p:nvPr>
        </p:nvSpPr>
        <p:spPr>
          <a:xfrm>
            <a:off x="720000" y="14800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6"/>
          </p:nvPr>
        </p:nvSpPr>
        <p:spPr>
          <a:xfrm>
            <a:off x="720000" y="10590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subTitle" idx="7"/>
          </p:nvPr>
        </p:nvSpPr>
        <p:spPr>
          <a:xfrm>
            <a:off x="3312100" y="42069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ubTitle" idx="8"/>
          </p:nvPr>
        </p:nvSpPr>
        <p:spPr>
          <a:xfrm>
            <a:off x="3312100" y="3790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ubTitle" idx="9"/>
          </p:nvPr>
        </p:nvSpPr>
        <p:spPr>
          <a:xfrm>
            <a:off x="3312100" y="285023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subTitle" idx="13"/>
          </p:nvPr>
        </p:nvSpPr>
        <p:spPr>
          <a:xfrm>
            <a:off x="3312100" y="24247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14"/>
          </p:nvPr>
        </p:nvSpPr>
        <p:spPr>
          <a:xfrm>
            <a:off x="3312100" y="14800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ubTitle" idx="15"/>
          </p:nvPr>
        </p:nvSpPr>
        <p:spPr>
          <a:xfrm>
            <a:off x="3312100" y="10590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3_2">
    <p:bg>
      <p:bgPr>
        <a:solidFill>
          <a:schemeClr val="lt2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ctrTitle"/>
          </p:nvPr>
        </p:nvSpPr>
        <p:spPr>
          <a:xfrm>
            <a:off x="720000" y="565200"/>
            <a:ext cx="5538000" cy="8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Josefin Sans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ubTitle" idx="1"/>
          </p:nvPr>
        </p:nvSpPr>
        <p:spPr>
          <a:xfrm>
            <a:off x="720000" y="2488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subTitle" idx="2"/>
          </p:nvPr>
        </p:nvSpPr>
        <p:spPr>
          <a:xfrm>
            <a:off x="720000" y="2105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ubTitle" idx="3"/>
          </p:nvPr>
        </p:nvSpPr>
        <p:spPr>
          <a:xfrm>
            <a:off x="3489000" y="2488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4"/>
          </p:nvPr>
        </p:nvSpPr>
        <p:spPr>
          <a:xfrm>
            <a:off x="3489000" y="2105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subTitle" idx="5"/>
          </p:nvPr>
        </p:nvSpPr>
        <p:spPr>
          <a:xfrm>
            <a:off x="6258000" y="24882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6"/>
          </p:nvPr>
        </p:nvSpPr>
        <p:spPr>
          <a:xfrm>
            <a:off x="6258000" y="21053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7"/>
          </p:nvPr>
        </p:nvSpPr>
        <p:spPr>
          <a:xfrm>
            <a:off x="72000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8"/>
          </p:nvPr>
        </p:nvSpPr>
        <p:spPr>
          <a:xfrm>
            <a:off x="72000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subTitle" idx="9"/>
          </p:nvPr>
        </p:nvSpPr>
        <p:spPr>
          <a:xfrm>
            <a:off x="348900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subTitle" idx="13"/>
          </p:nvPr>
        </p:nvSpPr>
        <p:spPr>
          <a:xfrm>
            <a:off x="348900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ubTitle" idx="14"/>
          </p:nvPr>
        </p:nvSpPr>
        <p:spPr>
          <a:xfrm>
            <a:off x="625800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subTitle" idx="15"/>
          </p:nvPr>
        </p:nvSpPr>
        <p:spPr>
          <a:xfrm>
            <a:off x="625800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4">
    <p:bg>
      <p:bgPr>
        <a:solidFill>
          <a:schemeClr val="lt2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subTitle" idx="1"/>
          </p:nvPr>
        </p:nvSpPr>
        <p:spPr>
          <a:xfrm>
            <a:off x="625800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ubTitle" idx="2"/>
          </p:nvPr>
        </p:nvSpPr>
        <p:spPr>
          <a:xfrm>
            <a:off x="625800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subTitle" idx="3"/>
          </p:nvPr>
        </p:nvSpPr>
        <p:spPr>
          <a:xfrm>
            <a:off x="6258000" y="277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subTitle" idx="4"/>
          </p:nvPr>
        </p:nvSpPr>
        <p:spPr>
          <a:xfrm>
            <a:off x="6258000" y="23933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subTitle" idx="5"/>
          </p:nvPr>
        </p:nvSpPr>
        <p:spPr>
          <a:xfrm>
            <a:off x="6258000" y="14070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subTitle" idx="6"/>
          </p:nvPr>
        </p:nvSpPr>
        <p:spPr>
          <a:xfrm>
            <a:off x="6258000" y="10241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title" hasCustomPrompt="1"/>
          </p:nvPr>
        </p:nvSpPr>
        <p:spPr>
          <a:xfrm>
            <a:off x="5350975" y="104247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0" name="Google Shape;170;p24"/>
          <p:cNvSpPr txBox="1">
            <a:spLocks noGrp="1"/>
          </p:cNvSpPr>
          <p:nvPr>
            <p:ph type="title" idx="7" hasCustomPrompt="1"/>
          </p:nvPr>
        </p:nvSpPr>
        <p:spPr>
          <a:xfrm>
            <a:off x="5350975" y="2411650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1" name="Google Shape;171;p24"/>
          <p:cNvSpPr txBox="1">
            <a:spLocks noGrp="1"/>
          </p:cNvSpPr>
          <p:nvPr>
            <p:ph type="title" idx="8" hasCustomPrompt="1"/>
          </p:nvPr>
        </p:nvSpPr>
        <p:spPr>
          <a:xfrm>
            <a:off x="5350975" y="378082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2" name="Google Shape;172;p24"/>
          <p:cNvSpPr/>
          <p:nvPr/>
        </p:nvSpPr>
        <p:spPr>
          <a:xfrm>
            <a:off x="0" y="-150"/>
            <a:ext cx="1997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ctrTitle" idx="9"/>
          </p:nvPr>
        </p:nvSpPr>
        <p:spPr>
          <a:xfrm>
            <a:off x="720000" y="565200"/>
            <a:ext cx="39234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Josefin Sans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subTitle" idx="13"/>
          </p:nvPr>
        </p:nvSpPr>
        <p:spPr>
          <a:xfrm>
            <a:off x="3184975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subTitle" idx="14"/>
          </p:nvPr>
        </p:nvSpPr>
        <p:spPr>
          <a:xfrm>
            <a:off x="3184975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6" name="Google Shape;176;p24"/>
          <p:cNvSpPr txBox="1">
            <a:spLocks noGrp="1"/>
          </p:cNvSpPr>
          <p:nvPr>
            <p:ph type="subTitle" idx="15"/>
          </p:nvPr>
        </p:nvSpPr>
        <p:spPr>
          <a:xfrm>
            <a:off x="3184975" y="27762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4"/>
          <p:cNvSpPr txBox="1">
            <a:spLocks noGrp="1"/>
          </p:cNvSpPr>
          <p:nvPr>
            <p:ph type="subTitle" idx="16"/>
          </p:nvPr>
        </p:nvSpPr>
        <p:spPr>
          <a:xfrm>
            <a:off x="3184975" y="23933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title" idx="17" hasCustomPrompt="1"/>
          </p:nvPr>
        </p:nvSpPr>
        <p:spPr>
          <a:xfrm>
            <a:off x="2277950" y="2411650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9" name="Google Shape;179;p24"/>
          <p:cNvSpPr txBox="1">
            <a:spLocks noGrp="1"/>
          </p:cNvSpPr>
          <p:nvPr>
            <p:ph type="title" idx="18" hasCustomPrompt="1"/>
          </p:nvPr>
        </p:nvSpPr>
        <p:spPr>
          <a:xfrm>
            <a:off x="2277950" y="3780825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even columns">
  <p:cSld name="CUSTOM_4_1">
    <p:bg>
      <p:bgPr>
        <a:solidFill>
          <a:schemeClr val="lt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subTitle" idx="1"/>
          </p:nvPr>
        </p:nvSpPr>
        <p:spPr>
          <a:xfrm>
            <a:off x="625800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2"/>
          </p:nvPr>
        </p:nvSpPr>
        <p:spPr>
          <a:xfrm>
            <a:off x="625800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ubTitle" idx="3"/>
          </p:nvPr>
        </p:nvSpPr>
        <p:spPr>
          <a:xfrm>
            <a:off x="6258000" y="27700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25"/>
          <p:cNvSpPr txBox="1">
            <a:spLocks noGrp="1"/>
          </p:cNvSpPr>
          <p:nvPr>
            <p:ph type="subTitle" idx="4"/>
          </p:nvPr>
        </p:nvSpPr>
        <p:spPr>
          <a:xfrm>
            <a:off x="6258000" y="23871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ubTitle" idx="5"/>
          </p:nvPr>
        </p:nvSpPr>
        <p:spPr>
          <a:xfrm>
            <a:off x="6258000" y="13947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subTitle" idx="6"/>
          </p:nvPr>
        </p:nvSpPr>
        <p:spPr>
          <a:xfrm>
            <a:off x="6258000" y="10118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0" y="-150"/>
            <a:ext cx="1997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ctrTitle"/>
          </p:nvPr>
        </p:nvSpPr>
        <p:spPr>
          <a:xfrm>
            <a:off x="1103050" y="565200"/>
            <a:ext cx="48633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Josefin Sans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Josefin Sans"/>
              <a:buNone/>
              <a:defRPr sz="30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subTitle" idx="7"/>
          </p:nvPr>
        </p:nvSpPr>
        <p:spPr>
          <a:xfrm>
            <a:off x="3680525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subTitle" idx="8"/>
          </p:nvPr>
        </p:nvSpPr>
        <p:spPr>
          <a:xfrm>
            <a:off x="3680525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ubTitle" idx="9"/>
          </p:nvPr>
        </p:nvSpPr>
        <p:spPr>
          <a:xfrm>
            <a:off x="3680525" y="27700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subTitle" idx="13"/>
          </p:nvPr>
        </p:nvSpPr>
        <p:spPr>
          <a:xfrm>
            <a:off x="3680525" y="23871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subTitle" idx="14"/>
          </p:nvPr>
        </p:nvSpPr>
        <p:spPr>
          <a:xfrm>
            <a:off x="1103050" y="414540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subTitle" idx="15"/>
          </p:nvPr>
        </p:nvSpPr>
        <p:spPr>
          <a:xfrm>
            <a:off x="1103050" y="376252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ubTitle" idx="16"/>
          </p:nvPr>
        </p:nvSpPr>
        <p:spPr>
          <a:xfrm>
            <a:off x="1103050" y="2770050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25"/>
          <p:cNvSpPr txBox="1">
            <a:spLocks noGrp="1"/>
          </p:cNvSpPr>
          <p:nvPr>
            <p:ph type="subTitle" idx="17"/>
          </p:nvPr>
        </p:nvSpPr>
        <p:spPr>
          <a:xfrm>
            <a:off x="1103050" y="2387175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1">
    <p:bg>
      <p:bgPr>
        <a:solidFill>
          <a:schemeClr val="lt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0" y="-150"/>
            <a:ext cx="3971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50067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subTitle" idx="1"/>
          </p:nvPr>
        </p:nvSpPr>
        <p:spPr>
          <a:xfrm>
            <a:off x="4080300" y="262426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26"/>
          <p:cNvSpPr txBox="1">
            <a:spLocks noGrp="1"/>
          </p:cNvSpPr>
          <p:nvPr>
            <p:ph type="subTitle" idx="2"/>
          </p:nvPr>
        </p:nvSpPr>
        <p:spPr>
          <a:xfrm>
            <a:off x="4080300" y="2241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02" name="Google Shape;202;p26"/>
          <p:cNvSpPr txBox="1">
            <a:spLocks noGrp="1"/>
          </p:cNvSpPr>
          <p:nvPr>
            <p:ph type="title" idx="3" hasCustomPrompt="1"/>
          </p:nvPr>
        </p:nvSpPr>
        <p:spPr>
          <a:xfrm>
            <a:off x="4080300" y="1819888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3" name="Google Shape;203;p26"/>
          <p:cNvSpPr txBox="1">
            <a:spLocks noGrp="1"/>
          </p:cNvSpPr>
          <p:nvPr>
            <p:ph type="subTitle" idx="4"/>
          </p:nvPr>
        </p:nvSpPr>
        <p:spPr>
          <a:xfrm>
            <a:off x="6417925" y="262426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26"/>
          <p:cNvSpPr txBox="1">
            <a:spLocks noGrp="1"/>
          </p:cNvSpPr>
          <p:nvPr>
            <p:ph type="subTitle" idx="5"/>
          </p:nvPr>
        </p:nvSpPr>
        <p:spPr>
          <a:xfrm>
            <a:off x="6417925" y="2241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title" idx="6" hasCustomPrompt="1"/>
          </p:nvPr>
        </p:nvSpPr>
        <p:spPr>
          <a:xfrm>
            <a:off x="6417925" y="1819888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6" name="Google Shape;206;p26"/>
          <p:cNvSpPr txBox="1">
            <a:spLocks noGrp="1"/>
          </p:cNvSpPr>
          <p:nvPr>
            <p:ph type="subTitle" idx="7"/>
          </p:nvPr>
        </p:nvSpPr>
        <p:spPr>
          <a:xfrm>
            <a:off x="4080300" y="4145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subTitle" idx="8"/>
          </p:nvPr>
        </p:nvSpPr>
        <p:spPr>
          <a:xfrm>
            <a:off x="4080300" y="376251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title" idx="9" hasCustomPrompt="1"/>
          </p:nvPr>
        </p:nvSpPr>
        <p:spPr>
          <a:xfrm>
            <a:off x="4080300" y="3341013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9" name="Google Shape;209;p26"/>
          <p:cNvSpPr txBox="1">
            <a:spLocks noGrp="1"/>
          </p:cNvSpPr>
          <p:nvPr>
            <p:ph type="subTitle" idx="13"/>
          </p:nvPr>
        </p:nvSpPr>
        <p:spPr>
          <a:xfrm>
            <a:off x="6417925" y="4145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6"/>
          <p:cNvSpPr txBox="1">
            <a:spLocks noGrp="1"/>
          </p:cNvSpPr>
          <p:nvPr>
            <p:ph type="subTitle" idx="14"/>
          </p:nvPr>
        </p:nvSpPr>
        <p:spPr>
          <a:xfrm>
            <a:off x="6417925" y="376251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11" name="Google Shape;211;p26"/>
          <p:cNvSpPr txBox="1">
            <a:spLocks noGrp="1"/>
          </p:cNvSpPr>
          <p:nvPr>
            <p:ph type="title" idx="15" hasCustomPrompt="1"/>
          </p:nvPr>
        </p:nvSpPr>
        <p:spPr>
          <a:xfrm>
            <a:off x="6417925" y="3341013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2" name="Google Shape;212;p26"/>
          <p:cNvSpPr txBox="1">
            <a:spLocks noGrp="1"/>
          </p:cNvSpPr>
          <p:nvPr>
            <p:ph type="subTitle" idx="16"/>
          </p:nvPr>
        </p:nvSpPr>
        <p:spPr>
          <a:xfrm>
            <a:off x="1742675" y="262426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26"/>
          <p:cNvSpPr txBox="1">
            <a:spLocks noGrp="1"/>
          </p:cNvSpPr>
          <p:nvPr>
            <p:ph type="subTitle" idx="17"/>
          </p:nvPr>
        </p:nvSpPr>
        <p:spPr>
          <a:xfrm>
            <a:off x="1742675" y="2241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14" name="Google Shape;214;p26"/>
          <p:cNvSpPr txBox="1">
            <a:spLocks noGrp="1"/>
          </p:cNvSpPr>
          <p:nvPr>
            <p:ph type="title" idx="18" hasCustomPrompt="1"/>
          </p:nvPr>
        </p:nvSpPr>
        <p:spPr>
          <a:xfrm>
            <a:off x="1742675" y="1819888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5" name="Google Shape;215;p26"/>
          <p:cNvSpPr txBox="1">
            <a:spLocks noGrp="1"/>
          </p:cNvSpPr>
          <p:nvPr>
            <p:ph type="subTitle" idx="19"/>
          </p:nvPr>
        </p:nvSpPr>
        <p:spPr>
          <a:xfrm>
            <a:off x="1742675" y="4145388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subTitle" idx="20"/>
          </p:nvPr>
        </p:nvSpPr>
        <p:spPr>
          <a:xfrm>
            <a:off x="1742675" y="3762513"/>
            <a:ext cx="2166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17" name="Google Shape;217;p26"/>
          <p:cNvSpPr txBox="1">
            <a:spLocks noGrp="1"/>
          </p:cNvSpPr>
          <p:nvPr>
            <p:ph type="title" idx="21" hasCustomPrompt="1"/>
          </p:nvPr>
        </p:nvSpPr>
        <p:spPr>
          <a:xfrm>
            <a:off x="1742675" y="3341013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CUSTOM_1_1">
    <p:bg>
      <p:bgPr>
        <a:solidFill>
          <a:schemeClr val="lt2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7"/>
          <p:cNvSpPr/>
          <p:nvPr/>
        </p:nvSpPr>
        <p:spPr>
          <a:xfrm>
            <a:off x="0" y="-150"/>
            <a:ext cx="18489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7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5311800" cy="1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21" name="Google Shape;221;p27"/>
          <p:cNvSpPr txBox="1">
            <a:spLocks noGrp="1"/>
          </p:cNvSpPr>
          <p:nvPr>
            <p:ph type="subTitle" idx="1"/>
          </p:nvPr>
        </p:nvSpPr>
        <p:spPr>
          <a:xfrm>
            <a:off x="4684150" y="413573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p27">
            <a:hlinkClick r:id=""/>
          </p:cNvPr>
          <p:cNvSpPr txBox="1">
            <a:spLocks noGrp="1"/>
          </p:cNvSpPr>
          <p:nvPr>
            <p:ph type="subTitle" idx="2"/>
          </p:nvPr>
        </p:nvSpPr>
        <p:spPr>
          <a:xfrm>
            <a:off x="4684150" y="3600463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3" name="Google Shape;223;p27"/>
          <p:cNvSpPr txBox="1">
            <a:spLocks noGrp="1"/>
          </p:cNvSpPr>
          <p:nvPr>
            <p:ph type="title" idx="3" hasCustomPrompt="1"/>
          </p:nvPr>
        </p:nvSpPr>
        <p:spPr>
          <a:xfrm>
            <a:off x="4684150" y="3112400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4" name="Google Shape;224;p27"/>
          <p:cNvSpPr txBox="1">
            <a:spLocks noGrp="1"/>
          </p:cNvSpPr>
          <p:nvPr>
            <p:ph type="subTitle" idx="4"/>
          </p:nvPr>
        </p:nvSpPr>
        <p:spPr>
          <a:xfrm>
            <a:off x="2736100" y="413573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5" name="Google Shape;225;p27">
            <a:hlinkClick r:id="" action="ppaction://noaction"/>
          </p:cNvPr>
          <p:cNvSpPr txBox="1">
            <a:spLocks noGrp="1"/>
          </p:cNvSpPr>
          <p:nvPr>
            <p:ph type="subTitle" idx="5"/>
          </p:nvPr>
        </p:nvSpPr>
        <p:spPr>
          <a:xfrm>
            <a:off x="2736100" y="3600463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title" idx="6" hasCustomPrompt="1"/>
          </p:nvPr>
        </p:nvSpPr>
        <p:spPr>
          <a:xfrm>
            <a:off x="2736100" y="3112413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7" name="Google Shape;227;p27"/>
          <p:cNvSpPr txBox="1">
            <a:spLocks noGrp="1"/>
          </p:cNvSpPr>
          <p:nvPr>
            <p:ph type="subTitle" idx="7"/>
          </p:nvPr>
        </p:nvSpPr>
        <p:spPr>
          <a:xfrm>
            <a:off x="6632200" y="413573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27">
            <a:hlinkClick r:id=""/>
          </p:cNvPr>
          <p:cNvSpPr txBox="1">
            <a:spLocks noGrp="1"/>
          </p:cNvSpPr>
          <p:nvPr>
            <p:ph type="subTitle" idx="8"/>
          </p:nvPr>
        </p:nvSpPr>
        <p:spPr>
          <a:xfrm>
            <a:off x="6632200" y="3600463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29" name="Google Shape;229;p27"/>
          <p:cNvSpPr txBox="1">
            <a:spLocks noGrp="1"/>
          </p:cNvSpPr>
          <p:nvPr>
            <p:ph type="title" idx="9" hasCustomPrompt="1"/>
          </p:nvPr>
        </p:nvSpPr>
        <p:spPr>
          <a:xfrm>
            <a:off x="6632200" y="3093088"/>
            <a:ext cx="790800" cy="42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spcBef>
                <a:spcPts val="100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2">
    <p:bg>
      <p:bgPr>
        <a:solidFill>
          <a:schemeClr val="dk2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32" name="Google Shape;232;p28"/>
          <p:cNvSpPr/>
          <p:nvPr/>
        </p:nvSpPr>
        <p:spPr>
          <a:xfrm>
            <a:off x="6483175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8"/>
          <p:cNvSpPr txBox="1">
            <a:spLocks noGrp="1"/>
          </p:cNvSpPr>
          <p:nvPr>
            <p:ph type="ctrTitle"/>
          </p:nvPr>
        </p:nvSpPr>
        <p:spPr>
          <a:xfrm>
            <a:off x="725000" y="1635750"/>
            <a:ext cx="33066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34" name="Google Shape;234;p28"/>
          <p:cNvSpPr txBox="1">
            <a:spLocks noGrp="1"/>
          </p:cNvSpPr>
          <p:nvPr>
            <p:ph type="subTitle" idx="1"/>
          </p:nvPr>
        </p:nvSpPr>
        <p:spPr>
          <a:xfrm>
            <a:off x="4300225" y="2703225"/>
            <a:ext cx="2960700" cy="7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28"/>
          <p:cNvSpPr txBox="1">
            <a:spLocks noGrp="1"/>
          </p:cNvSpPr>
          <p:nvPr>
            <p:ph type="subTitle" idx="2"/>
          </p:nvPr>
        </p:nvSpPr>
        <p:spPr>
          <a:xfrm>
            <a:off x="4300100" y="1625875"/>
            <a:ext cx="2960700" cy="7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8"/>
          <p:cNvSpPr txBox="1">
            <a:spLocks noGrp="1"/>
          </p:cNvSpPr>
          <p:nvPr>
            <p:ph type="subTitle" idx="3"/>
          </p:nvPr>
        </p:nvSpPr>
        <p:spPr>
          <a:xfrm>
            <a:off x="4293425" y="548525"/>
            <a:ext cx="2960700" cy="7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8"/>
          <p:cNvSpPr txBox="1">
            <a:spLocks noGrp="1"/>
          </p:cNvSpPr>
          <p:nvPr>
            <p:ph type="subTitle" idx="4"/>
          </p:nvPr>
        </p:nvSpPr>
        <p:spPr>
          <a:xfrm>
            <a:off x="4300100" y="3780575"/>
            <a:ext cx="2960700" cy="7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BLANK_2_5">
    <p:bg>
      <p:bgPr>
        <a:solidFill>
          <a:schemeClr val="dk2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240" name="Google Shape;240;p29"/>
          <p:cNvSpPr/>
          <p:nvPr/>
        </p:nvSpPr>
        <p:spPr>
          <a:xfrm>
            <a:off x="6483175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9"/>
          <p:cNvSpPr txBox="1">
            <a:spLocks noGrp="1"/>
          </p:cNvSpPr>
          <p:nvPr>
            <p:ph type="ctrTitle"/>
          </p:nvPr>
        </p:nvSpPr>
        <p:spPr>
          <a:xfrm>
            <a:off x="4054775" y="540000"/>
            <a:ext cx="4369200" cy="8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42" name="Google Shape;242;p29"/>
          <p:cNvSpPr txBox="1">
            <a:spLocks noGrp="1"/>
          </p:cNvSpPr>
          <p:nvPr>
            <p:ph type="subTitle" idx="1"/>
          </p:nvPr>
        </p:nvSpPr>
        <p:spPr>
          <a:xfrm>
            <a:off x="2188225" y="4145400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29"/>
          <p:cNvSpPr txBox="1">
            <a:spLocks noGrp="1"/>
          </p:cNvSpPr>
          <p:nvPr>
            <p:ph type="subTitle" idx="2"/>
          </p:nvPr>
        </p:nvSpPr>
        <p:spPr>
          <a:xfrm>
            <a:off x="2188225" y="3762525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44" name="Google Shape;244;p29"/>
          <p:cNvSpPr txBox="1">
            <a:spLocks noGrp="1"/>
          </p:cNvSpPr>
          <p:nvPr>
            <p:ph type="subTitle" idx="3"/>
          </p:nvPr>
        </p:nvSpPr>
        <p:spPr>
          <a:xfrm>
            <a:off x="5124675" y="4145400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29"/>
          <p:cNvSpPr txBox="1">
            <a:spLocks noGrp="1"/>
          </p:cNvSpPr>
          <p:nvPr>
            <p:ph type="subTitle" idx="4"/>
          </p:nvPr>
        </p:nvSpPr>
        <p:spPr>
          <a:xfrm>
            <a:off x="5124675" y="3762525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46" name="Google Shape;246;p29"/>
          <p:cNvSpPr txBox="1">
            <a:spLocks noGrp="1"/>
          </p:cNvSpPr>
          <p:nvPr>
            <p:ph type="subTitle" idx="5"/>
          </p:nvPr>
        </p:nvSpPr>
        <p:spPr>
          <a:xfrm>
            <a:off x="720000" y="2586625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29"/>
          <p:cNvSpPr txBox="1">
            <a:spLocks noGrp="1"/>
          </p:cNvSpPr>
          <p:nvPr>
            <p:ph type="subTitle" idx="6"/>
          </p:nvPr>
        </p:nvSpPr>
        <p:spPr>
          <a:xfrm>
            <a:off x="720000" y="2203750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subTitle" idx="7"/>
          </p:nvPr>
        </p:nvSpPr>
        <p:spPr>
          <a:xfrm>
            <a:off x="3504050" y="2586625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subTitle" idx="8"/>
          </p:nvPr>
        </p:nvSpPr>
        <p:spPr>
          <a:xfrm>
            <a:off x="3504050" y="2203750"/>
            <a:ext cx="17793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2_3">
    <p:bg>
      <p:bgPr>
        <a:solidFill>
          <a:schemeClr val="dk2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0"/>
          <p:cNvSpPr txBox="1">
            <a:spLocks noGrp="1"/>
          </p:cNvSpPr>
          <p:nvPr>
            <p:ph type="ctrTitle"/>
          </p:nvPr>
        </p:nvSpPr>
        <p:spPr>
          <a:xfrm>
            <a:off x="725000" y="540000"/>
            <a:ext cx="42297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53" name="Google Shape;253;p30"/>
          <p:cNvSpPr txBox="1">
            <a:spLocks noGrp="1"/>
          </p:cNvSpPr>
          <p:nvPr>
            <p:ph type="subTitle" idx="1"/>
          </p:nvPr>
        </p:nvSpPr>
        <p:spPr>
          <a:xfrm>
            <a:off x="579125" y="3983088"/>
            <a:ext cx="19374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30"/>
          <p:cNvSpPr txBox="1">
            <a:spLocks noGrp="1"/>
          </p:cNvSpPr>
          <p:nvPr>
            <p:ph type="subTitle" idx="2"/>
          </p:nvPr>
        </p:nvSpPr>
        <p:spPr>
          <a:xfrm>
            <a:off x="719975" y="34229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55" name="Google Shape;255;p30"/>
          <p:cNvSpPr txBox="1">
            <a:spLocks noGrp="1"/>
          </p:cNvSpPr>
          <p:nvPr>
            <p:ph type="subTitle" idx="3"/>
          </p:nvPr>
        </p:nvSpPr>
        <p:spPr>
          <a:xfrm>
            <a:off x="4665050" y="3983088"/>
            <a:ext cx="1830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30"/>
          <p:cNvSpPr txBox="1">
            <a:spLocks noGrp="1"/>
          </p:cNvSpPr>
          <p:nvPr>
            <p:ph type="subTitle" idx="4"/>
          </p:nvPr>
        </p:nvSpPr>
        <p:spPr>
          <a:xfrm>
            <a:off x="4752200" y="34229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57" name="Google Shape;257;p30"/>
          <p:cNvSpPr txBox="1">
            <a:spLocks noGrp="1"/>
          </p:cNvSpPr>
          <p:nvPr>
            <p:ph type="subTitle" idx="5"/>
          </p:nvPr>
        </p:nvSpPr>
        <p:spPr>
          <a:xfrm>
            <a:off x="2648950" y="3983088"/>
            <a:ext cx="1830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30"/>
          <p:cNvSpPr txBox="1">
            <a:spLocks noGrp="1"/>
          </p:cNvSpPr>
          <p:nvPr>
            <p:ph type="subTitle" idx="6"/>
          </p:nvPr>
        </p:nvSpPr>
        <p:spPr>
          <a:xfrm>
            <a:off x="2736100" y="34229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59" name="Google Shape;259;p30"/>
          <p:cNvSpPr txBox="1">
            <a:spLocks noGrp="1"/>
          </p:cNvSpPr>
          <p:nvPr>
            <p:ph type="subTitle" idx="7"/>
          </p:nvPr>
        </p:nvSpPr>
        <p:spPr>
          <a:xfrm>
            <a:off x="6681150" y="3983088"/>
            <a:ext cx="18300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30"/>
          <p:cNvSpPr txBox="1">
            <a:spLocks noGrp="1"/>
          </p:cNvSpPr>
          <p:nvPr>
            <p:ph type="subTitle" idx="8"/>
          </p:nvPr>
        </p:nvSpPr>
        <p:spPr>
          <a:xfrm>
            <a:off x="6768300" y="34229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BLANK_2_4">
    <p:bg>
      <p:bgPr>
        <a:solidFill>
          <a:schemeClr val="dk2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ctrTitle"/>
          </p:nvPr>
        </p:nvSpPr>
        <p:spPr>
          <a:xfrm>
            <a:off x="725000" y="540000"/>
            <a:ext cx="5840400" cy="8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264" name="Google Shape;264;p31"/>
          <p:cNvSpPr txBox="1">
            <a:spLocks noGrp="1"/>
          </p:cNvSpPr>
          <p:nvPr>
            <p:ph type="subTitle" idx="1"/>
          </p:nvPr>
        </p:nvSpPr>
        <p:spPr>
          <a:xfrm>
            <a:off x="3984000" y="24421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31"/>
          <p:cNvSpPr txBox="1">
            <a:spLocks noGrp="1"/>
          </p:cNvSpPr>
          <p:nvPr>
            <p:ph type="subTitle" idx="2"/>
          </p:nvPr>
        </p:nvSpPr>
        <p:spPr>
          <a:xfrm>
            <a:off x="3984000" y="2059313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66" name="Google Shape;266;p31"/>
          <p:cNvSpPr txBox="1">
            <a:spLocks noGrp="1"/>
          </p:cNvSpPr>
          <p:nvPr>
            <p:ph type="subTitle" idx="3"/>
          </p:nvPr>
        </p:nvSpPr>
        <p:spPr>
          <a:xfrm>
            <a:off x="3984000" y="4059525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31"/>
          <p:cNvSpPr txBox="1">
            <a:spLocks noGrp="1"/>
          </p:cNvSpPr>
          <p:nvPr>
            <p:ph type="subTitle" idx="4"/>
          </p:nvPr>
        </p:nvSpPr>
        <p:spPr>
          <a:xfrm>
            <a:off x="3984000" y="3676650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68" name="Google Shape;268;p31"/>
          <p:cNvSpPr txBox="1">
            <a:spLocks noGrp="1"/>
          </p:cNvSpPr>
          <p:nvPr>
            <p:ph type="subTitle" idx="5"/>
          </p:nvPr>
        </p:nvSpPr>
        <p:spPr>
          <a:xfrm>
            <a:off x="6768300" y="2442188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9" name="Google Shape;269;p31"/>
          <p:cNvSpPr txBox="1">
            <a:spLocks noGrp="1"/>
          </p:cNvSpPr>
          <p:nvPr>
            <p:ph type="subTitle" idx="6"/>
          </p:nvPr>
        </p:nvSpPr>
        <p:spPr>
          <a:xfrm>
            <a:off x="6768300" y="2059313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270" name="Google Shape;270;p31"/>
          <p:cNvSpPr txBox="1">
            <a:spLocks noGrp="1"/>
          </p:cNvSpPr>
          <p:nvPr>
            <p:ph type="subTitle" idx="7"/>
          </p:nvPr>
        </p:nvSpPr>
        <p:spPr>
          <a:xfrm>
            <a:off x="6768300" y="4059525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31"/>
          <p:cNvSpPr txBox="1">
            <a:spLocks noGrp="1"/>
          </p:cNvSpPr>
          <p:nvPr>
            <p:ph type="subTitle" idx="8"/>
          </p:nvPr>
        </p:nvSpPr>
        <p:spPr>
          <a:xfrm>
            <a:off x="6768300" y="3676650"/>
            <a:ext cx="1655700" cy="4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APTION_ONLY_1_2">
    <p:bg>
      <p:bgPr>
        <a:solidFill>
          <a:schemeClr val="lt2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/>
          <p:nvPr/>
        </p:nvSpPr>
        <p:spPr>
          <a:xfrm flipH="1">
            <a:off x="6483299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ctrTitle"/>
          </p:nvPr>
        </p:nvSpPr>
        <p:spPr>
          <a:xfrm flipH="1">
            <a:off x="736700" y="540000"/>
            <a:ext cx="38469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00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APTION_ONLY_1_2_1">
    <p:bg>
      <p:bgPr>
        <a:solidFill>
          <a:schemeClr val="lt2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>
            <a:spLocks noGrp="1"/>
          </p:cNvSpPr>
          <p:nvPr>
            <p:ph type="ctrTitle"/>
          </p:nvPr>
        </p:nvSpPr>
        <p:spPr>
          <a:xfrm flipH="1">
            <a:off x="736500" y="540000"/>
            <a:ext cx="76875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00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4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APTION_ONLY_1_1">
    <p:bg>
      <p:bgPr>
        <a:solidFill>
          <a:schemeClr val="lt2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/>
          <p:nvPr/>
        </p:nvSpPr>
        <p:spPr>
          <a:xfrm flipH="1">
            <a:off x="-1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5"/>
          <p:cNvSpPr txBox="1">
            <a:spLocks noGrp="1"/>
          </p:cNvSpPr>
          <p:nvPr>
            <p:ph type="ctrTitle"/>
          </p:nvPr>
        </p:nvSpPr>
        <p:spPr>
          <a:xfrm flipH="1">
            <a:off x="720000" y="540000"/>
            <a:ext cx="2735700" cy="14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00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_1_1">
    <p:bg>
      <p:bgPr>
        <a:solidFill>
          <a:schemeClr val="lt2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6"/>
          <p:cNvSpPr/>
          <p:nvPr/>
        </p:nvSpPr>
        <p:spPr>
          <a:xfrm flipH="1">
            <a:off x="6483299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6"/>
          <p:cNvSpPr txBox="1">
            <a:spLocks noGrp="1"/>
          </p:cNvSpPr>
          <p:nvPr>
            <p:ph type="subTitle" idx="1"/>
          </p:nvPr>
        </p:nvSpPr>
        <p:spPr>
          <a:xfrm>
            <a:off x="4200150" y="1297475"/>
            <a:ext cx="4224000" cy="30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2">
  <p:cSld name="BIG_NUMBER_2">
    <p:bg>
      <p:bgPr>
        <a:solidFill>
          <a:schemeClr val="dk2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/>
          <p:nvPr/>
        </p:nvSpPr>
        <p:spPr>
          <a:xfrm rot="-5400000" flipH="1">
            <a:off x="3371100" y="-636175"/>
            <a:ext cx="2408700" cy="9150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title" hasCustomPrompt="1"/>
          </p:nvPr>
        </p:nvSpPr>
        <p:spPr>
          <a:xfrm>
            <a:off x="727353" y="954925"/>
            <a:ext cx="24459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2" name="Google Shape;292;p38"/>
          <p:cNvSpPr txBox="1">
            <a:spLocks noGrp="1"/>
          </p:cNvSpPr>
          <p:nvPr>
            <p:ph type="subTitle" idx="1"/>
          </p:nvPr>
        </p:nvSpPr>
        <p:spPr>
          <a:xfrm>
            <a:off x="720000" y="1996125"/>
            <a:ext cx="24459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38"/>
          <p:cNvSpPr txBox="1">
            <a:spLocks noGrp="1"/>
          </p:cNvSpPr>
          <p:nvPr>
            <p:ph type="title" idx="2" hasCustomPrompt="1"/>
          </p:nvPr>
        </p:nvSpPr>
        <p:spPr>
          <a:xfrm>
            <a:off x="3352728" y="2974100"/>
            <a:ext cx="24459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4" name="Google Shape;294;p38"/>
          <p:cNvSpPr txBox="1">
            <a:spLocks noGrp="1"/>
          </p:cNvSpPr>
          <p:nvPr>
            <p:ph type="subTitle" idx="3"/>
          </p:nvPr>
        </p:nvSpPr>
        <p:spPr>
          <a:xfrm>
            <a:off x="3345375" y="4015300"/>
            <a:ext cx="24459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title" idx="4" hasCustomPrompt="1"/>
          </p:nvPr>
        </p:nvSpPr>
        <p:spPr>
          <a:xfrm>
            <a:off x="5978103" y="954925"/>
            <a:ext cx="24459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6" name="Google Shape;296;p38"/>
          <p:cNvSpPr txBox="1">
            <a:spLocks noGrp="1"/>
          </p:cNvSpPr>
          <p:nvPr>
            <p:ph type="subTitle" idx="5"/>
          </p:nvPr>
        </p:nvSpPr>
        <p:spPr>
          <a:xfrm>
            <a:off x="5970750" y="1996125"/>
            <a:ext cx="24459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3">
  <p:cSld name="BIG_NUMBER_3">
    <p:bg>
      <p:bgPr>
        <a:solidFill>
          <a:schemeClr val="dk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/>
          <p:nvPr/>
        </p:nvSpPr>
        <p:spPr>
          <a:xfrm flipH="1">
            <a:off x="-100" y="-150"/>
            <a:ext cx="45171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9"/>
          <p:cNvSpPr txBox="1">
            <a:spLocks noGrp="1"/>
          </p:cNvSpPr>
          <p:nvPr>
            <p:ph type="title" hasCustomPrompt="1"/>
          </p:nvPr>
        </p:nvSpPr>
        <p:spPr>
          <a:xfrm>
            <a:off x="923125" y="827300"/>
            <a:ext cx="30591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0" name="Google Shape;300;p39"/>
          <p:cNvSpPr txBox="1">
            <a:spLocks noGrp="1"/>
          </p:cNvSpPr>
          <p:nvPr>
            <p:ph type="subTitle" idx="1"/>
          </p:nvPr>
        </p:nvSpPr>
        <p:spPr>
          <a:xfrm>
            <a:off x="1099300" y="2020900"/>
            <a:ext cx="26835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39"/>
          <p:cNvSpPr txBox="1">
            <a:spLocks noGrp="1"/>
          </p:cNvSpPr>
          <p:nvPr>
            <p:ph type="title" idx="2" hasCustomPrompt="1"/>
          </p:nvPr>
        </p:nvSpPr>
        <p:spPr>
          <a:xfrm>
            <a:off x="4578011" y="3042700"/>
            <a:ext cx="38460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2" name="Google Shape;302;p39"/>
          <p:cNvSpPr txBox="1">
            <a:spLocks noGrp="1"/>
          </p:cNvSpPr>
          <p:nvPr>
            <p:ph type="subTitle" idx="3"/>
          </p:nvPr>
        </p:nvSpPr>
        <p:spPr>
          <a:xfrm>
            <a:off x="5147700" y="4236300"/>
            <a:ext cx="26835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4">
  <p:cSld name="BIG_NUMBER_4">
    <p:bg>
      <p:bgPr>
        <a:solidFill>
          <a:schemeClr val="dk2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0"/>
          <p:cNvSpPr/>
          <p:nvPr/>
        </p:nvSpPr>
        <p:spPr>
          <a:xfrm flipH="1">
            <a:off x="4626900" y="-150"/>
            <a:ext cx="45171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40"/>
          <p:cNvSpPr txBox="1">
            <a:spLocks noGrp="1"/>
          </p:cNvSpPr>
          <p:nvPr>
            <p:ph type="title" hasCustomPrompt="1"/>
          </p:nvPr>
        </p:nvSpPr>
        <p:spPr>
          <a:xfrm>
            <a:off x="730488" y="863950"/>
            <a:ext cx="34893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6" name="Google Shape;306;p40"/>
          <p:cNvSpPr txBox="1">
            <a:spLocks noGrp="1"/>
          </p:cNvSpPr>
          <p:nvPr>
            <p:ph type="subTitle" idx="1"/>
          </p:nvPr>
        </p:nvSpPr>
        <p:spPr>
          <a:xfrm>
            <a:off x="720000" y="1905150"/>
            <a:ext cx="3489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0"/>
          <p:cNvSpPr txBox="1">
            <a:spLocks noGrp="1"/>
          </p:cNvSpPr>
          <p:nvPr>
            <p:ph type="title" idx="2" hasCustomPrompt="1"/>
          </p:nvPr>
        </p:nvSpPr>
        <p:spPr>
          <a:xfrm>
            <a:off x="730488" y="2871175"/>
            <a:ext cx="34893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8" name="Google Shape;308;p40"/>
          <p:cNvSpPr txBox="1">
            <a:spLocks noGrp="1"/>
          </p:cNvSpPr>
          <p:nvPr>
            <p:ph type="subTitle" idx="3"/>
          </p:nvPr>
        </p:nvSpPr>
        <p:spPr>
          <a:xfrm>
            <a:off x="720000" y="3912375"/>
            <a:ext cx="3489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0"/>
          <p:cNvSpPr txBox="1">
            <a:spLocks noGrp="1"/>
          </p:cNvSpPr>
          <p:nvPr>
            <p:ph type="title" idx="4" hasCustomPrompt="1"/>
          </p:nvPr>
        </p:nvSpPr>
        <p:spPr>
          <a:xfrm>
            <a:off x="4934688" y="863950"/>
            <a:ext cx="34893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0" name="Google Shape;310;p40"/>
          <p:cNvSpPr txBox="1">
            <a:spLocks noGrp="1"/>
          </p:cNvSpPr>
          <p:nvPr>
            <p:ph type="subTitle" idx="5"/>
          </p:nvPr>
        </p:nvSpPr>
        <p:spPr>
          <a:xfrm>
            <a:off x="4924200" y="1905150"/>
            <a:ext cx="3489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0"/>
          <p:cNvSpPr txBox="1">
            <a:spLocks noGrp="1"/>
          </p:cNvSpPr>
          <p:nvPr>
            <p:ph type="title" idx="6" hasCustomPrompt="1"/>
          </p:nvPr>
        </p:nvSpPr>
        <p:spPr>
          <a:xfrm>
            <a:off x="4934688" y="2871175"/>
            <a:ext cx="34893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2" name="Google Shape;312;p40"/>
          <p:cNvSpPr txBox="1">
            <a:spLocks noGrp="1"/>
          </p:cNvSpPr>
          <p:nvPr>
            <p:ph type="subTitle" idx="7"/>
          </p:nvPr>
        </p:nvSpPr>
        <p:spPr>
          <a:xfrm>
            <a:off x="4924200" y="3912375"/>
            <a:ext cx="3489300" cy="36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BLANK_2_2_1">
    <p:bg>
      <p:bgPr>
        <a:solidFill>
          <a:schemeClr val="dk2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1"/>
          <p:cNvSpPr txBox="1">
            <a:spLocks noGrp="1"/>
          </p:cNvSpPr>
          <p:nvPr>
            <p:ph type="ctrTitle"/>
          </p:nvPr>
        </p:nvSpPr>
        <p:spPr>
          <a:xfrm>
            <a:off x="720000" y="3639300"/>
            <a:ext cx="52893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osefin Sans"/>
              <a:buNone/>
              <a:defRPr sz="14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15" name="Google Shape;315;p41"/>
          <p:cNvSpPr txBox="1">
            <a:spLocks noGrp="1"/>
          </p:cNvSpPr>
          <p:nvPr>
            <p:ph type="subTitle" idx="1"/>
          </p:nvPr>
        </p:nvSpPr>
        <p:spPr>
          <a:xfrm>
            <a:off x="720000" y="1836175"/>
            <a:ext cx="4206000" cy="1803300"/>
          </a:xfrm>
          <a:prstGeom prst="rect">
            <a:avLst/>
          </a:prstGeom>
        </p:spPr>
        <p:txBody>
          <a:bodyPr spcFirstLastPara="1" wrap="square" lIns="91425" tIns="274300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16" name="Google Shape;316;p41"/>
          <p:cNvSpPr txBox="1">
            <a:spLocks noGrp="1"/>
          </p:cNvSpPr>
          <p:nvPr>
            <p:ph type="subTitle" idx="2"/>
          </p:nvPr>
        </p:nvSpPr>
        <p:spPr>
          <a:xfrm>
            <a:off x="720000" y="852075"/>
            <a:ext cx="2796900" cy="65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10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0"/>
              <a:buFont typeface="Playfair Display"/>
              <a:buNone/>
              <a:defRPr sz="30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2_1_2">
    <p:bg>
      <p:bgPr>
        <a:solidFill>
          <a:schemeClr val="dk2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3"/>
          <p:cNvSpPr txBox="1">
            <a:spLocks noGrp="1"/>
          </p:cNvSpPr>
          <p:nvPr>
            <p:ph type="subTitle" idx="1"/>
          </p:nvPr>
        </p:nvSpPr>
        <p:spPr>
          <a:xfrm>
            <a:off x="5400600" y="875650"/>
            <a:ext cx="30234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0" name="Google Shape;330;p43"/>
          <p:cNvSpPr txBox="1">
            <a:spLocks noGrp="1"/>
          </p:cNvSpPr>
          <p:nvPr>
            <p:ph type="ctrTitle"/>
          </p:nvPr>
        </p:nvSpPr>
        <p:spPr>
          <a:xfrm>
            <a:off x="720000" y="1449300"/>
            <a:ext cx="2660700" cy="22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31" name="Google Shape;331;p43"/>
          <p:cNvSpPr txBox="1">
            <a:spLocks noGrp="1"/>
          </p:cNvSpPr>
          <p:nvPr>
            <p:ph type="subTitle" idx="2"/>
          </p:nvPr>
        </p:nvSpPr>
        <p:spPr>
          <a:xfrm>
            <a:off x="5400600" y="2278050"/>
            <a:ext cx="30234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2" name="Google Shape;332;p43"/>
          <p:cNvSpPr txBox="1">
            <a:spLocks noGrp="1"/>
          </p:cNvSpPr>
          <p:nvPr>
            <p:ph type="subTitle" idx="3"/>
          </p:nvPr>
        </p:nvSpPr>
        <p:spPr>
          <a:xfrm>
            <a:off x="5400600" y="3680750"/>
            <a:ext cx="30234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3" name="Google Shape;333;p43"/>
          <p:cNvSpPr txBox="1">
            <a:spLocks noGrp="1"/>
          </p:cNvSpPr>
          <p:nvPr>
            <p:ph type="subTitle" idx="4"/>
          </p:nvPr>
        </p:nvSpPr>
        <p:spPr>
          <a:xfrm>
            <a:off x="5400600" y="61620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34" name="Google Shape;334;p43"/>
          <p:cNvSpPr txBox="1">
            <a:spLocks noGrp="1"/>
          </p:cNvSpPr>
          <p:nvPr>
            <p:ph type="subTitle" idx="5"/>
          </p:nvPr>
        </p:nvSpPr>
        <p:spPr>
          <a:xfrm>
            <a:off x="5400600" y="2015227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35" name="Google Shape;335;p43"/>
          <p:cNvSpPr txBox="1">
            <a:spLocks noGrp="1"/>
          </p:cNvSpPr>
          <p:nvPr>
            <p:ph type="subTitle" idx="6"/>
          </p:nvPr>
        </p:nvSpPr>
        <p:spPr>
          <a:xfrm>
            <a:off x="5400600" y="3419749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ONE_COLUMN_TEXT_1_1">
    <p:bg>
      <p:bgPr>
        <a:solidFill>
          <a:schemeClr val="lt2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4"/>
          <p:cNvSpPr txBox="1">
            <a:spLocks noGrp="1"/>
          </p:cNvSpPr>
          <p:nvPr>
            <p:ph type="ctrTitle"/>
          </p:nvPr>
        </p:nvSpPr>
        <p:spPr>
          <a:xfrm>
            <a:off x="4360750" y="2103600"/>
            <a:ext cx="4056000" cy="78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38" name="Google Shape;338;p44"/>
          <p:cNvSpPr txBox="1">
            <a:spLocks noGrp="1"/>
          </p:cNvSpPr>
          <p:nvPr>
            <p:ph type="subTitle" idx="1"/>
          </p:nvPr>
        </p:nvSpPr>
        <p:spPr>
          <a:xfrm>
            <a:off x="4360750" y="2963698"/>
            <a:ext cx="3883500" cy="547200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9" name="Google Shape;339;p44"/>
          <p:cNvSpPr txBox="1">
            <a:spLocks noGrp="1"/>
          </p:cNvSpPr>
          <p:nvPr>
            <p:ph type="title" idx="2" hasCustomPrompt="1"/>
          </p:nvPr>
        </p:nvSpPr>
        <p:spPr>
          <a:xfrm>
            <a:off x="1153601" y="1823550"/>
            <a:ext cx="1855800" cy="9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ONE_COLUMN_TEXT_1_1_1">
    <p:bg>
      <p:bgPr>
        <a:solidFill>
          <a:schemeClr val="lt2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5"/>
          <p:cNvSpPr txBox="1">
            <a:spLocks noGrp="1"/>
          </p:cNvSpPr>
          <p:nvPr>
            <p:ph type="ctrTitle"/>
          </p:nvPr>
        </p:nvSpPr>
        <p:spPr>
          <a:xfrm>
            <a:off x="4540500" y="1568800"/>
            <a:ext cx="33492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900"/>
              <a:buNone/>
              <a:defRPr sz="5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42" name="Google Shape;342;p45"/>
          <p:cNvSpPr txBox="1">
            <a:spLocks noGrp="1"/>
          </p:cNvSpPr>
          <p:nvPr>
            <p:ph type="subTitle" idx="1"/>
          </p:nvPr>
        </p:nvSpPr>
        <p:spPr>
          <a:xfrm>
            <a:off x="4540500" y="3980798"/>
            <a:ext cx="3883500" cy="486600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3" name="Google Shape;343;p45"/>
          <p:cNvSpPr txBox="1">
            <a:spLocks noGrp="1"/>
          </p:cNvSpPr>
          <p:nvPr>
            <p:ph type="title" idx="2" hasCustomPrompt="1"/>
          </p:nvPr>
        </p:nvSpPr>
        <p:spPr>
          <a:xfrm>
            <a:off x="4540500" y="540001"/>
            <a:ext cx="2207700" cy="15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02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ONE_COLUMN_TEXT_1_1_2">
    <p:bg>
      <p:bgPr>
        <a:solidFill>
          <a:schemeClr val="lt2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6"/>
          <p:cNvSpPr/>
          <p:nvPr/>
        </p:nvSpPr>
        <p:spPr>
          <a:xfrm rot="5400000">
            <a:off x="3241025" y="-3241050"/>
            <a:ext cx="2660700" cy="914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6"/>
          <p:cNvSpPr txBox="1">
            <a:spLocks noGrp="1"/>
          </p:cNvSpPr>
          <p:nvPr>
            <p:ph type="ctrTitle"/>
          </p:nvPr>
        </p:nvSpPr>
        <p:spPr>
          <a:xfrm>
            <a:off x="4333875" y="1353975"/>
            <a:ext cx="40902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 sz="1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347" name="Google Shape;347;p46"/>
          <p:cNvSpPr txBox="1">
            <a:spLocks noGrp="1"/>
          </p:cNvSpPr>
          <p:nvPr>
            <p:ph type="subTitle" idx="1"/>
          </p:nvPr>
        </p:nvSpPr>
        <p:spPr>
          <a:xfrm>
            <a:off x="4333875" y="3980798"/>
            <a:ext cx="3883500" cy="500400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46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432102"/>
            <a:ext cx="2207700" cy="18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13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2_1_3">
    <p:bg>
      <p:bgPr>
        <a:solidFill>
          <a:schemeClr val="dk2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51" name="Google Shape;351;p47"/>
          <p:cNvSpPr/>
          <p:nvPr/>
        </p:nvSpPr>
        <p:spPr>
          <a:xfrm>
            <a:off x="0" y="-150"/>
            <a:ext cx="2984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7"/>
          <p:cNvSpPr txBox="1">
            <a:spLocks noGrp="1"/>
          </p:cNvSpPr>
          <p:nvPr>
            <p:ph type="ctrTitle"/>
          </p:nvPr>
        </p:nvSpPr>
        <p:spPr>
          <a:xfrm>
            <a:off x="720000" y="564000"/>
            <a:ext cx="4877700" cy="1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53" name="Google Shape;353;p47"/>
          <p:cNvSpPr txBox="1">
            <a:spLocks noGrp="1"/>
          </p:cNvSpPr>
          <p:nvPr>
            <p:ph type="subTitle" idx="1"/>
          </p:nvPr>
        </p:nvSpPr>
        <p:spPr>
          <a:xfrm>
            <a:off x="3498950" y="3750600"/>
            <a:ext cx="21168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47"/>
          <p:cNvSpPr txBox="1">
            <a:spLocks noGrp="1"/>
          </p:cNvSpPr>
          <p:nvPr>
            <p:ph type="subTitle" idx="2"/>
          </p:nvPr>
        </p:nvSpPr>
        <p:spPr>
          <a:xfrm>
            <a:off x="3498950" y="349115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55" name="Google Shape;355;p47"/>
          <p:cNvSpPr txBox="1">
            <a:spLocks noGrp="1"/>
          </p:cNvSpPr>
          <p:nvPr>
            <p:ph type="subTitle" idx="3"/>
          </p:nvPr>
        </p:nvSpPr>
        <p:spPr>
          <a:xfrm>
            <a:off x="6277900" y="3750600"/>
            <a:ext cx="20820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6" name="Google Shape;356;p47"/>
          <p:cNvSpPr txBox="1">
            <a:spLocks noGrp="1"/>
          </p:cNvSpPr>
          <p:nvPr>
            <p:ph type="subTitle" idx="4"/>
          </p:nvPr>
        </p:nvSpPr>
        <p:spPr>
          <a:xfrm>
            <a:off x="6277900" y="349115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BLANK_2_1_4">
    <p:bg>
      <p:bgPr>
        <a:solidFill>
          <a:schemeClr val="dk2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359" name="Google Shape;359;p48"/>
          <p:cNvSpPr/>
          <p:nvPr/>
        </p:nvSpPr>
        <p:spPr>
          <a:xfrm>
            <a:off x="6102575" y="-150"/>
            <a:ext cx="3041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48"/>
          <p:cNvSpPr txBox="1">
            <a:spLocks noGrp="1"/>
          </p:cNvSpPr>
          <p:nvPr>
            <p:ph type="subTitle" idx="1"/>
          </p:nvPr>
        </p:nvSpPr>
        <p:spPr>
          <a:xfrm>
            <a:off x="720000" y="2638250"/>
            <a:ext cx="26607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48"/>
          <p:cNvSpPr txBox="1">
            <a:spLocks noGrp="1"/>
          </p:cNvSpPr>
          <p:nvPr>
            <p:ph type="ctrTitle"/>
          </p:nvPr>
        </p:nvSpPr>
        <p:spPr>
          <a:xfrm>
            <a:off x="3546300" y="564000"/>
            <a:ext cx="4877700" cy="1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7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62" name="Google Shape;362;p48"/>
          <p:cNvSpPr txBox="1">
            <a:spLocks noGrp="1"/>
          </p:cNvSpPr>
          <p:nvPr>
            <p:ph type="subTitle" idx="2"/>
          </p:nvPr>
        </p:nvSpPr>
        <p:spPr>
          <a:xfrm>
            <a:off x="720000" y="237880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63" name="Google Shape;363;p48"/>
          <p:cNvSpPr txBox="1">
            <a:spLocks noGrp="1"/>
          </p:cNvSpPr>
          <p:nvPr>
            <p:ph type="subTitle" idx="3"/>
          </p:nvPr>
        </p:nvSpPr>
        <p:spPr>
          <a:xfrm>
            <a:off x="3498950" y="3320500"/>
            <a:ext cx="26607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4" name="Google Shape;364;p48"/>
          <p:cNvSpPr txBox="1">
            <a:spLocks noGrp="1"/>
          </p:cNvSpPr>
          <p:nvPr>
            <p:ph type="subTitle" idx="4"/>
          </p:nvPr>
        </p:nvSpPr>
        <p:spPr>
          <a:xfrm>
            <a:off x="3498950" y="306105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365" name="Google Shape;365;p48"/>
          <p:cNvSpPr txBox="1">
            <a:spLocks noGrp="1"/>
          </p:cNvSpPr>
          <p:nvPr>
            <p:ph type="subTitle" idx="5"/>
          </p:nvPr>
        </p:nvSpPr>
        <p:spPr>
          <a:xfrm>
            <a:off x="6277900" y="3750600"/>
            <a:ext cx="2660700" cy="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6" name="Google Shape;366;p48"/>
          <p:cNvSpPr txBox="1">
            <a:spLocks noGrp="1"/>
          </p:cNvSpPr>
          <p:nvPr>
            <p:ph type="subTitle" idx="6"/>
          </p:nvPr>
        </p:nvSpPr>
        <p:spPr>
          <a:xfrm>
            <a:off x="6277900" y="3491150"/>
            <a:ext cx="2475900" cy="3870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APTION_ONLY_2">
    <p:bg>
      <p:bgPr>
        <a:solidFill>
          <a:schemeClr val="lt2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1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51"/>
          <p:cNvSpPr txBox="1">
            <a:spLocks noGrp="1"/>
          </p:cNvSpPr>
          <p:nvPr>
            <p:ph type="ctrTitle"/>
          </p:nvPr>
        </p:nvSpPr>
        <p:spPr>
          <a:xfrm>
            <a:off x="725000" y="540000"/>
            <a:ext cx="3220800" cy="14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000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Josefin Sans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MAIN_POINT_1">
    <p:bg>
      <p:bgPr>
        <a:solidFill>
          <a:schemeClr val="dk2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2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52"/>
          <p:cNvSpPr txBox="1">
            <a:spLocks noGrp="1"/>
          </p:cNvSpPr>
          <p:nvPr>
            <p:ph type="title"/>
          </p:nvPr>
        </p:nvSpPr>
        <p:spPr>
          <a:xfrm>
            <a:off x="719950" y="1618250"/>
            <a:ext cx="7704000" cy="8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00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SECTION_TITLE_AND_DESCRIPTION_1">
    <p:bg>
      <p:bgPr>
        <a:solidFill>
          <a:schemeClr val="dk2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3"/>
          <p:cNvSpPr txBox="1">
            <a:spLocks noGrp="1"/>
          </p:cNvSpPr>
          <p:nvPr>
            <p:ph type="subTitle" idx="1"/>
          </p:nvPr>
        </p:nvSpPr>
        <p:spPr>
          <a:xfrm>
            <a:off x="6529200" y="908450"/>
            <a:ext cx="18948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7" name="Google Shape;387;p53"/>
          <p:cNvSpPr txBox="1">
            <a:spLocks noGrp="1"/>
          </p:cNvSpPr>
          <p:nvPr>
            <p:ph type="ctrTitle"/>
          </p:nvPr>
        </p:nvSpPr>
        <p:spPr>
          <a:xfrm>
            <a:off x="762200" y="3385975"/>
            <a:ext cx="3365400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Josefin Sans"/>
              <a:buNone/>
              <a:defRPr sz="3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88" name="Google Shape;388;p53"/>
          <p:cNvSpPr/>
          <p:nvPr/>
        </p:nvSpPr>
        <p:spPr>
          <a:xfrm>
            <a:off x="648330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53"/>
          <p:cNvSpPr txBox="1">
            <a:spLocks noGrp="1"/>
          </p:cNvSpPr>
          <p:nvPr>
            <p:ph type="subTitle" idx="2"/>
          </p:nvPr>
        </p:nvSpPr>
        <p:spPr>
          <a:xfrm>
            <a:off x="5602500" y="539988"/>
            <a:ext cx="2821500" cy="252300"/>
          </a:xfrm>
          <a:prstGeom prst="rect">
            <a:avLst/>
          </a:prstGeom>
        </p:spPr>
        <p:txBody>
          <a:bodyPr spcFirstLastPara="1" wrap="square" lIns="91425" tIns="137150" rIns="91425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SECTION_TITLE_AND_DESCRIPTION_1_1">
    <p:bg>
      <p:bgPr>
        <a:solidFill>
          <a:schemeClr val="dk2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4"/>
          <p:cNvSpPr/>
          <p:nvPr/>
        </p:nvSpPr>
        <p:spPr>
          <a:xfrm>
            <a:off x="0" y="-150"/>
            <a:ext cx="44922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54"/>
          <p:cNvSpPr txBox="1">
            <a:spLocks noGrp="1"/>
          </p:cNvSpPr>
          <p:nvPr>
            <p:ph type="subTitle" idx="1"/>
          </p:nvPr>
        </p:nvSpPr>
        <p:spPr>
          <a:xfrm>
            <a:off x="6529200" y="2344150"/>
            <a:ext cx="18948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93" name="Google Shape;393;p54"/>
          <p:cNvSpPr txBox="1">
            <a:spLocks noGrp="1"/>
          </p:cNvSpPr>
          <p:nvPr>
            <p:ph type="ctrTitle"/>
          </p:nvPr>
        </p:nvSpPr>
        <p:spPr>
          <a:xfrm>
            <a:off x="5602475" y="1455850"/>
            <a:ext cx="2821500" cy="8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Josefin Sans"/>
              <a:buNone/>
              <a:defRPr sz="3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94" name="Google Shape;394;p54"/>
          <p:cNvSpPr txBox="1">
            <a:spLocks noGrp="1"/>
          </p:cNvSpPr>
          <p:nvPr>
            <p:ph type="subTitle" idx="2"/>
          </p:nvPr>
        </p:nvSpPr>
        <p:spPr>
          <a:xfrm>
            <a:off x="5602500" y="4351188"/>
            <a:ext cx="2821500" cy="252300"/>
          </a:xfrm>
          <a:prstGeom prst="rect">
            <a:avLst/>
          </a:prstGeom>
        </p:spPr>
        <p:txBody>
          <a:bodyPr spcFirstLastPara="1" wrap="square" lIns="91425" tIns="137150" rIns="91425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SECTION_TITLE_AND_DESCRIPTION_1_2">
    <p:bg>
      <p:bgPr>
        <a:solidFill>
          <a:schemeClr val="dk2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5"/>
          <p:cNvSpPr/>
          <p:nvPr/>
        </p:nvSpPr>
        <p:spPr>
          <a:xfrm>
            <a:off x="0" y="-150"/>
            <a:ext cx="2660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55"/>
          <p:cNvSpPr txBox="1">
            <a:spLocks noGrp="1"/>
          </p:cNvSpPr>
          <p:nvPr>
            <p:ph type="subTitle" idx="1"/>
          </p:nvPr>
        </p:nvSpPr>
        <p:spPr>
          <a:xfrm>
            <a:off x="720000" y="1613875"/>
            <a:ext cx="18948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98" name="Google Shape;398;p55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5101200" cy="10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Josefin Sans"/>
              <a:buNone/>
              <a:defRPr sz="3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Josefin Sans"/>
              <a:buNone/>
              <a:defRPr sz="1200" b="1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399" name="Google Shape;399;p55"/>
          <p:cNvSpPr txBox="1">
            <a:spLocks noGrp="1"/>
          </p:cNvSpPr>
          <p:nvPr>
            <p:ph type="subTitle" idx="2"/>
          </p:nvPr>
        </p:nvSpPr>
        <p:spPr>
          <a:xfrm>
            <a:off x="5602500" y="1136013"/>
            <a:ext cx="2821500" cy="252300"/>
          </a:xfrm>
          <a:prstGeom prst="rect">
            <a:avLst/>
          </a:prstGeom>
        </p:spPr>
        <p:txBody>
          <a:bodyPr spcFirstLastPara="1" wrap="square" lIns="91425" tIns="137150" rIns="91425" bIns="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s">
  <p:cSld name="BIG_NUMBER_1">
    <p:bg>
      <p:bgPr>
        <a:solidFill>
          <a:schemeClr val="dk2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6"/>
          <p:cNvSpPr/>
          <p:nvPr/>
        </p:nvSpPr>
        <p:spPr>
          <a:xfrm>
            <a:off x="0" y="-150"/>
            <a:ext cx="3971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56"/>
          <p:cNvSpPr txBox="1">
            <a:spLocks noGrp="1"/>
          </p:cNvSpPr>
          <p:nvPr>
            <p:ph type="title" hasCustomPrompt="1"/>
          </p:nvPr>
        </p:nvSpPr>
        <p:spPr>
          <a:xfrm>
            <a:off x="4377000" y="1833625"/>
            <a:ext cx="4047000" cy="111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3" name="Google Shape;403;p56"/>
          <p:cNvSpPr txBox="1">
            <a:spLocks noGrp="1"/>
          </p:cNvSpPr>
          <p:nvPr>
            <p:ph type="subTitle" idx="1"/>
          </p:nvPr>
        </p:nvSpPr>
        <p:spPr>
          <a:xfrm>
            <a:off x="4706400" y="2874825"/>
            <a:ext cx="3388200" cy="5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LANK_1_1">
    <p:bg>
      <p:bgPr>
        <a:solidFill>
          <a:schemeClr val="lt2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●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■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●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■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●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■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9" r:id="rId25"/>
    <p:sldLayoutId id="2147483680" r:id="rId26"/>
    <p:sldLayoutId id="2147483681" r:id="rId27"/>
    <p:sldLayoutId id="2147483682" r:id="rId28"/>
    <p:sldLayoutId id="2147483684" r:id="rId29"/>
    <p:sldLayoutId id="2147483685" r:id="rId30"/>
    <p:sldLayoutId id="2147483686" r:id="rId31"/>
    <p:sldLayoutId id="2147483687" r:id="rId32"/>
    <p:sldLayoutId id="2147483689" r:id="rId33"/>
    <p:sldLayoutId id="2147483690" r:id="rId34"/>
    <p:sldLayoutId id="2147483691" r:id="rId35"/>
    <p:sldLayoutId id="2147483692" r:id="rId36"/>
    <p:sldLayoutId id="2147483693" r:id="rId37"/>
    <p:sldLayoutId id="2147483694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5" r:id="rId4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34431" y="2232776"/>
            <a:ext cx="3699900" cy="1213800"/>
          </a:xfrm>
        </p:spPr>
        <p:txBody>
          <a:bodyPr/>
          <a:lstStyle/>
          <a:p>
            <a:r>
              <a:rPr lang="es-CO" dirty="0" smtClean="0">
                <a:latin typeface="Bahnschrift" panose="020B0502040204020203" pitchFamily="34" charset="0"/>
              </a:rPr>
              <a:t>Boletín #2</a:t>
            </a:r>
          </a:p>
          <a:p>
            <a:r>
              <a:rPr lang="es-CO" dirty="0" smtClean="0">
                <a:latin typeface="Bahnschrift" panose="020B0502040204020203" pitchFamily="34" charset="0"/>
              </a:rPr>
              <a:t>Oficina de control Interno</a:t>
            </a:r>
          </a:p>
          <a:p>
            <a:r>
              <a:rPr lang="es-CO" dirty="0" smtClean="0">
                <a:latin typeface="Bahnschrift" panose="020B0502040204020203" pitchFamily="34" charset="0"/>
              </a:rPr>
              <a:t>Febrero de 2021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2"/>
          </p:nvPr>
        </p:nvSpPr>
        <p:spPr>
          <a:xfrm>
            <a:off x="0" y="1131043"/>
            <a:ext cx="6244937" cy="1213800"/>
          </a:xfrm>
        </p:spPr>
        <p:txBody>
          <a:bodyPr/>
          <a:lstStyle/>
          <a:p>
            <a:r>
              <a:rPr lang="es-CO" sz="6600" dirty="0" smtClean="0">
                <a:latin typeface="Bahnschrift" panose="020B0502040204020203" pitchFamily="34" charset="0"/>
              </a:rPr>
              <a:t>AUTOCONTROL</a:t>
            </a:r>
            <a:endParaRPr lang="en-US" sz="6600" dirty="0">
              <a:latin typeface="Bahnschrift" panose="020B0502040204020203" pitchFamily="34" charset="0"/>
            </a:endParaRPr>
          </a:p>
        </p:txBody>
      </p:sp>
      <p:pic>
        <p:nvPicPr>
          <p:cNvPr id="5" name="Picture 6" descr="Face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763" y="872805"/>
            <a:ext cx="2483428" cy="328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35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3"/>
          <p:cNvSpPr/>
          <p:nvPr/>
        </p:nvSpPr>
        <p:spPr>
          <a:xfrm>
            <a:off x="7527750" y="2010925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73"/>
          <p:cNvSpPr/>
          <p:nvPr/>
        </p:nvSpPr>
        <p:spPr>
          <a:xfrm>
            <a:off x="7527750" y="3082675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73"/>
          <p:cNvSpPr/>
          <p:nvPr/>
        </p:nvSpPr>
        <p:spPr>
          <a:xfrm>
            <a:off x="7527750" y="4154425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73"/>
          <p:cNvSpPr txBox="1">
            <a:spLocks noGrp="1"/>
          </p:cNvSpPr>
          <p:nvPr>
            <p:ph type="subTitle" idx="1"/>
          </p:nvPr>
        </p:nvSpPr>
        <p:spPr>
          <a:xfrm>
            <a:off x="4515881" y="3687000"/>
            <a:ext cx="2960700" cy="797700"/>
          </a:xfrm>
          <a:prstGeom prst="rect">
            <a:avLst/>
          </a:prstGeom>
        </p:spPr>
        <p:txBody>
          <a:bodyPr spcFirstLastPara="1" wrap="square" lIns="91425" tIns="270000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REFLEXÓN</a:t>
            </a:r>
            <a:endParaRPr sz="1800" dirty="0"/>
          </a:p>
        </p:txBody>
      </p:sp>
      <p:sp>
        <p:nvSpPr>
          <p:cNvPr id="485" name="Google Shape;485;p73"/>
          <p:cNvSpPr txBox="1">
            <a:spLocks noGrp="1"/>
          </p:cNvSpPr>
          <p:nvPr>
            <p:ph type="subTitle" idx="2"/>
          </p:nvPr>
        </p:nvSpPr>
        <p:spPr>
          <a:xfrm>
            <a:off x="5237018" y="2758254"/>
            <a:ext cx="2242000" cy="797700"/>
          </a:xfrm>
          <a:prstGeom prst="rect">
            <a:avLst/>
          </a:prstGeom>
        </p:spPr>
        <p:txBody>
          <a:bodyPr spcFirstLastPara="1" wrap="square" lIns="91425" tIns="270000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dirty="0" smtClean="0"/>
              <a:t>LA OCIG RECOMIENDA</a:t>
            </a:r>
            <a:endParaRPr sz="1800" dirty="0"/>
          </a:p>
        </p:txBody>
      </p:sp>
      <p:sp>
        <p:nvSpPr>
          <p:cNvPr id="486" name="Google Shape;486;p73"/>
          <p:cNvSpPr txBox="1">
            <a:spLocks noGrp="1"/>
          </p:cNvSpPr>
          <p:nvPr>
            <p:ph type="subTitle" idx="3"/>
          </p:nvPr>
        </p:nvSpPr>
        <p:spPr>
          <a:xfrm>
            <a:off x="5133108" y="1536924"/>
            <a:ext cx="2394641" cy="797700"/>
          </a:xfrm>
          <a:prstGeom prst="rect">
            <a:avLst/>
          </a:prstGeom>
        </p:spPr>
        <p:txBody>
          <a:bodyPr spcFirstLastPara="1" wrap="square" lIns="91425" tIns="270000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TEMA: AUTOCONTROL EN MEDIO DE LA VIRTUALIDAD</a:t>
            </a:r>
            <a:endParaRPr sz="1800" dirty="0"/>
          </a:p>
        </p:txBody>
      </p:sp>
      <p:sp>
        <p:nvSpPr>
          <p:cNvPr id="487" name="Google Shape;487;p73"/>
          <p:cNvSpPr txBox="1">
            <a:spLocks noGrp="1"/>
          </p:cNvSpPr>
          <p:nvPr>
            <p:ph type="subTitle" idx="4"/>
          </p:nvPr>
        </p:nvSpPr>
        <p:spPr>
          <a:xfrm>
            <a:off x="4567050" y="440350"/>
            <a:ext cx="2960700" cy="797700"/>
          </a:xfrm>
          <a:prstGeom prst="rect">
            <a:avLst/>
          </a:prstGeom>
        </p:spPr>
        <p:txBody>
          <a:bodyPr spcFirstLastPara="1" wrap="square" lIns="91425" tIns="270000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 smtClean="0"/>
              <a:t>PARA RECORDAR</a:t>
            </a:r>
            <a:endParaRPr sz="1800" dirty="0"/>
          </a:p>
        </p:txBody>
      </p:sp>
      <p:sp>
        <p:nvSpPr>
          <p:cNvPr id="488" name="Google Shape;488;p73"/>
          <p:cNvSpPr/>
          <p:nvPr/>
        </p:nvSpPr>
        <p:spPr>
          <a:xfrm>
            <a:off x="7995810" y="1877000"/>
            <a:ext cx="320498" cy="320498"/>
          </a:xfrm>
          <a:custGeom>
            <a:avLst/>
            <a:gdLst/>
            <a:ahLst/>
            <a:cxnLst/>
            <a:rect l="l" t="t" r="r" b="b"/>
            <a:pathLst>
              <a:path w="209134" h="209134" extrusionOk="0">
                <a:moveTo>
                  <a:pt x="101515" y="6176"/>
                </a:moveTo>
                <a:lnTo>
                  <a:pt x="101515" y="40881"/>
                </a:lnTo>
                <a:cubicBezTo>
                  <a:pt x="96467" y="41126"/>
                  <a:pt x="91565" y="41959"/>
                  <a:pt x="86908" y="43307"/>
                </a:cubicBezTo>
                <a:lnTo>
                  <a:pt x="75021" y="10637"/>
                </a:lnTo>
                <a:cubicBezTo>
                  <a:pt x="83501" y="7965"/>
                  <a:pt x="92398" y="6446"/>
                  <a:pt x="101515" y="6176"/>
                </a:cubicBezTo>
                <a:close/>
                <a:moveTo>
                  <a:pt x="107643" y="6176"/>
                </a:moveTo>
                <a:cubicBezTo>
                  <a:pt x="116711" y="6446"/>
                  <a:pt x="125583" y="7941"/>
                  <a:pt x="134137" y="10637"/>
                </a:cubicBezTo>
                <a:lnTo>
                  <a:pt x="122250" y="43307"/>
                </a:lnTo>
                <a:cubicBezTo>
                  <a:pt x="117569" y="41959"/>
                  <a:pt x="112667" y="41126"/>
                  <a:pt x="107643" y="40881"/>
                </a:cubicBezTo>
                <a:lnTo>
                  <a:pt x="107643" y="6176"/>
                </a:lnTo>
                <a:close/>
                <a:moveTo>
                  <a:pt x="69213" y="12647"/>
                </a:moveTo>
                <a:lnTo>
                  <a:pt x="81100" y="45292"/>
                </a:lnTo>
                <a:cubicBezTo>
                  <a:pt x="76418" y="47155"/>
                  <a:pt x="72007" y="49532"/>
                  <a:pt x="67963" y="52400"/>
                </a:cubicBezTo>
                <a:lnTo>
                  <a:pt x="45586" y="25734"/>
                </a:lnTo>
                <a:cubicBezTo>
                  <a:pt x="52865" y="20269"/>
                  <a:pt x="60806" y="15857"/>
                  <a:pt x="69213" y="12647"/>
                </a:cubicBezTo>
                <a:close/>
                <a:moveTo>
                  <a:pt x="40807" y="29582"/>
                </a:moveTo>
                <a:lnTo>
                  <a:pt x="63110" y="56174"/>
                </a:lnTo>
                <a:cubicBezTo>
                  <a:pt x="59238" y="59483"/>
                  <a:pt x="55782" y="63257"/>
                  <a:pt x="52792" y="67375"/>
                </a:cubicBezTo>
                <a:lnTo>
                  <a:pt x="22622" y="49949"/>
                </a:lnTo>
                <a:cubicBezTo>
                  <a:pt x="26200" y="44630"/>
                  <a:pt x="30317" y="39606"/>
                  <a:pt x="34950" y="34950"/>
                </a:cubicBezTo>
                <a:cubicBezTo>
                  <a:pt x="36837" y="33087"/>
                  <a:pt x="38797" y="31273"/>
                  <a:pt x="40807" y="29582"/>
                </a:cubicBezTo>
                <a:close/>
                <a:moveTo>
                  <a:pt x="168351" y="29558"/>
                </a:moveTo>
                <a:cubicBezTo>
                  <a:pt x="175385" y="35538"/>
                  <a:pt x="181487" y="42425"/>
                  <a:pt x="186536" y="49949"/>
                </a:cubicBezTo>
                <a:lnTo>
                  <a:pt x="156341" y="67375"/>
                </a:lnTo>
                <a:cubicBezTo>
                  <a:pt x="153351" y="63257"/>
                  <a:pt x="149896" y="59483"/>
                  <a:pt x="146023" y="56174"/>
                </a:cubicBezTo>
                <a:lnTo>
                  <a:pt x="168351" y="29558"/>
                </a:lnTo>
                <a:close/>
                <a:moveTo>
                  <a:pt x="19386" y="55169"/>
                </a:moveTo>
                <a:lnTo>
                  <a:pt x="49459" y="72521"/>
                </a:lnTo>
                <a:cubicBezTo>
                  <a:pt x="46861" y="77007"/>
                  <a:pt x="44778" y="81810"/>
                  <a:pt x="43307" y="86908"/>
                </a:cubicBezTo>
                <a:lnTo>
                  <a:pt x="8995" y="80854"/>
                </a:lnTo>
                <a:cubicBezTo>
                  <a:pt x="11225" y="71811"/>
                  <a:pt x="14705" y="63184"/>
                  <a:pt x="19386" y="55169"/>
                </a:cubicBezTo>
                <a:close/>
                <a:moveTo>
                  <a:pt x="189771" y="55169"/>
                </a:moveTo>
                <a:cubicBezTo>
                  <a:pt x="194404" y="63159"/>
                  <a:pt x="197908" y="71786"/>
                  <a:pt x="200139" y="80854"/>
                </a:cubicBezTo>
                <a:lnTo>
                  <a:pt x="165851" y="86908"/>
                </a:lnTo>
                <a:cubicBezTo>
                  <a:pt x="164380" y="81810"/>
                  <a:pt x="162297" y="77007"/>
                  <a:pt x="159675" y="72521"/>
                </a:cubicBezTo>
                <a:lnTo>
                  <a:pt x="189771" y="55169"/>
                </a:lnTo>
                <a:close/>
                <a:moveTo>
                  <a:pt x="7720" y="86835"/>
                </a:moveTo>
                <a:lnTo>
                  <a:pt x="41885" y="92864"/>
                </a:lnTo>
                <a:cubicBezTo>
                  <a:pt x="41175" y="96663"/>
                  <a:pt x="40807" y="100584"/>
                  <a:pt x="40807" y="104579"/>
                </a:cubicBezTo>
                <a:cubicBezTo>
                  <a:pt x="40807" y="106025"/>
                  <a:pt x="40856" y="107471"/>
                  <a:pt x="40954" y="108917"/>
                </a:cubicBezTo>
                <a:lnTo>
                  <a:pt x="6666" y="114946"/>
                </a:lnTo>
                <a:cubicBezTo>
                  <a:pt x="6323" y="111539"/>
                  <a:pt x="6127" y="108059"/>
                  <a:pt x="6127" y="104579"/>
                </a:cubicBezTo>
                <a:cubicBezTo>
                  <a:pt x="6127" y="98550"/>
                  <a:pt x="6666" y="92643"/>
                  <a:pt x="7720" y="86835"/>
                </a:cubicBezTo>
                <a:close/>
                <a:moveTo>
                  <a:pt x="41665" y="115020"/>
                </a:moveTo>
                <a:cubicBezTo>
                  <a:pt x="42596" y="120559"/>
                  <a:pt x="44214" y="125853"/>
                  <a:pt x="46469" y="130828"/>
                </a:cubicBezTo>
                <a:lnTo>
                  <a:pt x="16347" y="148205"/>
                </a:lnTo>
                <a:cubicBezTo>
                  <a:pt x="12107" y="139675"/>
                  <a:pt x="9117" y="130534"/>
                  <a:pt x="7524" y="121024"/>
                </a:cubicBezTo>
                <a:lnTo>
                  <a:pt x="41665" y="115020"/>
                </a:lnTo>
                <a:close/>
                <a:moveTo>
                  <a:pt x="201413" y="86835"/>
                </a:moveTo>
                <a:cubicBezTo>
                  <a:pt x="202467" y="92619"/>
                  <a:pt x="203006" y="98550"/>
                  <a:pt x="203006" y="104579"/>
                </a:cubicBezTo>
                <a:cubicBezTo>
                  <a:pt x="203006" y="108059"/>
                  <a:pt x="202835" y="111539"/>
                  <a:pt x="202467" y="114946"/>
                </a:cubicBezTo>
                <a:lnTo>
                  <a:pt x="191340" y="113010"/>
                </a:lnTo>
                <a:cubicBezTo>
                  <a:pt x="191159" y="112978"/>
                  <a:pt x="190979" y="112962"/>
                  <a:pt x="190801" y="112962"/>
                </a:cubicBezTo>
                <a:cubicBezTo>
                  <a:pt x="189347" y="112962"/>
                  <a:pt x="188073" y="114000"/>
                  <a:pt x="187811" y="115485"/>
                </a:cubicBezTo>
                <a:cubicBezTo>
                  <a:pt x="187517" y="117152"/>
                  <a:pt x="188620" y="118745"/>
                  <a:pt x="190286" y="119039"/>
                </a:cubicBezTo>
                <a:lnTo>
                  <a:pt x="201658" y="121024"/>
                </a:lnTo>
                <a:cubicBezTo>
                  <a:pt x="200065" y="130534"/>
                  <a:pt x="197100" y="139675"/>
                  <a:pt x="192860" y="148229"/>
                </a:cubicBezTo>
                <a:lnTo>
                  <a:pt x="162689" y="130828"/>
                </a:lnTo>
                <a:cubicBezTo>
                  <a:pt x="164920" y="125853"/>
                  <a:pt x="166562" y="120559"/>
                  <a:pt x="167468" y="115020"/>
                </a:cubicBezTo>
                <a:lnTo>
                  <a:pt x="177296" y="116735"/>
                </a:lnTo>
                <a:cubicBezTo>
                  <a:pt x="177468" y="116784"/>
                  <a:pt x="177664" y="116784"/>
                  <a:pt x="177836" y="116784"/>
                </a:cubicBezTo>
                <a:cubicBezTo>
                  <a:pt x="179282" y="116784"/>
                  <a:pt x="180581" y="115755"/>
                  <a:pt x="180850" y="114260"/>
                </a:cubicBezTo>
                <a:cubicBezTo>
                  <a:pt x="181144" y="112593"/>
                  <a:pt x="180017" y="111000"/>
                  <a:pt x="178350" y="110706"/>
                </a:cubicBezTo>
                <a:lnTo>
                  <a:pt x="168179" y="108917"/>
                </a:lnTo>
                <a:cubicBezTo>
                  <a:pt x="168277" y="107471"/>
                  <a:pt x="168326" y="106025"/>
                  <a:pt x="168326" y="104579"/>
                </a:cubicBezTo>
                <a:cubicBezTo>
                  <a:pt x="168326" y="100584"/>
                  <a:pt x="167959" y="96663"/>
                  <a:pt x="167248" y="92864"/>
                </a:cubicBezTo>
                <a:lnTo>
                  <a:pt x="201413" y="86835"/>
                </a:lnTo>
                <a:close/>
                <a:moveTo>
                  <a:pt x="104579" y="46934"/>
                </a:moveTo>
                <a:cubicBezTo>
                  <a:pt x="136342" y="46934"/>
                  <a:pt x="162199" y="72791"/>
                  <a:pt x="162199" y="104579"/>
                </a:cubicBezTo>
                <a:cubicBezTo>
                  <a:pt x="162199" y="136342"/>
                  <a:pt x="136342" y="162199"/>
                  <a:pt x="104579" y="162199"/>
                </a:cubicBezTo>
                <a:cubicBezTo>
                  <a:pt x="72791" y="162199"/>
                  <a:pt x="46934" y="136342"/>
                  <a:pt x="46934" y="104579"/>
                </a:cubicBezTo>
                <a:cubicBezTo>
                  <a:pt x="46934" y="72791"/>
                  <a:pt x="72791" y="46934"/>
                  <a:pt x="104579" y="46934"/>
                </a:cubicBezTo>
                <a:close/>
                <a:moveTo>
                  <a:pt x="49263" y="136269"/>
                </a:moveTo>
                <a:cubicBezTo>
                  <a:pt x="52106" y="141195"/>
                  <a:pt x="55561" y="145705"/>
                  <a:pt x="59556" y="149675"/>
                </a:cubicBezTo>
                <a:lnTo>
                  <a:pt x="37204" y="176341"/>
                </a:lnTo>
                <a:cubicBezTo>
                  <a:pt x="30072" y="169650"/>
                  <a:pt x="24043" y="161978"/>
                  <a:pt x="19239" y="153621"/>
                </a:cubicBezTo>
                <a:lnTo>
                  <a:pt x="49263" y="136269"/>
                </a:lnTo>
                <a:close/>
                <a:moveTo>
                  <a:pt x="159871" y="136269"/>
                </a:moveTo>
                <a:lnTo>
                  <a:pt x="189943" y="153645"/>
                </a:lnTo>
                <a:cubicBezTo>
                  <a:pt x="185678" y="161047"/>
                  <a:pt x="180409" y="167959"/>
                  <a:pt x="174184" y="174184"/>
                </a:cubicBezTo>
                <a:cubicBezTo>
                  <a:pt x="173449" y="174919"/>
                  <a:pt x="172689" y="175630"/>
                  <a:pt x="171954" y="176341"/>
                </a:cubicBezTo>
                <a:lnTo>
                  <a:pt x="149577" y="149675"/>
                </a:lnTo>
                <a:cubicBezTo>
                  <a:pt x="153572" y="145705"/>
                  <a:pt x="157052" y="141195"/>
                  <a:pt x="159871" y="136269"/>
                </a:cubicBezTo>
                <a:close/>
                <a:moveTo>
                  <a:pt x="145043" y="153817"/>
                </a:moveTo>
                <a:lnTo>
                  <a:pt x="167370" y="180409"/>
                </a:lnTo>
                <a:cubicBezTo>
                  <a:pt x="159748" y="186732"/>
                  <a:pt x="151317" y="191830"/>
                  <a:pt x="142322" y="195555"/>
                </a:cubicBezTo>
                <a:lnTo>
                  <a:pt x="130411" y="162861"/>
                </a:lnTo>
                <a:cubicBezTo>
                  <a:pt x="135705" y="160508"/>
                  <a:pt x="140631" y="157444"/>
                  <a:pt x="145043" y="153817"/>
                </a:cubicBezTo>
                <a:close/>
                <a:moveTo>
                  <a:pt x="84433" y="165067"/>
                </a:moveTo>
                <a:cubicBezTo>
                  <a:pt x="89849" y="166880"/>
                  <a:pt x="95584" y="167983"/>
                  <a:pt x="101515" y="168253"/>
                </a:cubicBezTo>
                <a:lnTo>
                  <a:pt x="101515" y="202957"/>
                </a:lnTo>
                <a:cubicBezTo>
                  <a:pt x="91540" y="202663"/>
                  <a:pt x="81859" y="200898"/>
                  <a:pt x="72570" y="197688"/>
                </a:cubicBezTo>
                <a:lnTo>
                  <a:pt x="84433" y="165067"/>
                </a:lnTo>
                <a:close/>
                <a:moveTo>
                  <a:pt x="124701" y="165067"/>
                </a:moveTo>
                <a:lnTo>
                  <a:pt x="136587" y="197712"/>
                </a:lnTo>
                <a:cubicBezTo>
                  <a:pt x="127348" y="200874"/>
                  <a:pt x="117618" y="202663"/>
                  <a:pt x="107643" y="202957"/>
                </a:cubicBezTo>
                <a:lnTo>
                  <a:pt x="107643" y="168253"/>
                </a:lnTo>
                <a:cubicBezTo>
                  <a:pt x="113574" y="167983"/>
                  <a:pt x="119284" y="166880"/>
                  <a:pt x="124701" y="165067"/>
                </a:cubicBezTo>
                <a:close/>
                <a:moveTo>
                  <a:pt x="104579" y="0"/>
                </a:moveTo>
                <a:cubicBezTo>
                  <a:pt x="76639" y="0"/>
                  <a:pt x="50390" y="10882"/>
                  <a:pt x="30636" y="30636"/>
                </a:cubicBezTo>
                <a:cubicBezTo>
                  <a:pt x="10882" y="50390"/>
                  <a:pt x="0" y="76639"/>
                  <a:pt x="0" y="104579"/>
                </a:cubicBezTo>
                <a:cubicBezTo>
                  <a:pt x="0" y="139014"/>
                  <a:pt x="16985" y="171243"/>
                  <a:pt x="45415" y="190801"/>
                </a:cubicBezTo>
                <a:cubicBezTo>
                  <a:pt x="45929" y="191168"/>
                  <a:pt x="46542" y="191340"/>
                  <a:pt x="47130" y="191340"/>
                </a:cubicBezTo>
                <a:cubicBezTo>
                  <a:pt x="48111" y="191340"/>
                  <a:pt x="49067" y="190874"/>
                  <a:pt x="49655" y="190017"/>
                </a:cubicBezTo>
                <a:cubicBezTo>
                  <a:pt x="50611" y="188620"/>
                  <a:pt x="50267" y="186708"/>
                  <a:pt x="48870" y="185752"/>
                </a:cubicBezTo>
                <a:cubicBezTo>
                  <a:pt x="46420" y="184061"/>
                  <a:pt x="44067" y="182272"/>
                  <a:pt x="41787" y="180385"/>
                </a:cubicBezTo>
                <a:lnTo>
                  <a:pt x="64090" y="153817"/>
                </a:lnTo>
                <a:cubicBezTo>
                  <a:pt x="68527" y="157444"/>
                  <a:pt x="73428" y="160508"/>
                  <a:pt x="78722" y="162861"/>
                </a:cubicBezTo>
                <a:lnTo>
                  <a:pt x="66835" y="195506"/>
                </a:lnTo>
                <a:cubicBezTo>
                  <a:pt x="64532" y="194551"/>
                  <a:pt x="62252" y="193521"/>
                  <a:pt x="59997" y="192369"/>
                </a:cubicBezTo>
                <a:cubicBezTo>
                  <a:pt x="59556" y="192145"/>
                  <a:pt x="59082" y="192038"/>
                  <a:pt x="58615" y="192038"/>
                </a:cubicBezTo>
                <a:cubicBezTo>
                  <a:pt x="57499" y="192038"/>
                  <a:pt x="56415" y="192647"/>
                  <a:pt x="55880" y="193717"/>
                </a:cubicBezTo>
                <a:cubicBezTo>
                  <a:pt x="55120" y="195212"/>
                  <a:pt x="55708" y="197051"/>
                  <a:pt x="57228" y="197835"/>
                </a:cubicBezTo>
                <a:cubicBezTo>
                  <a:pt x="71982" y="205334"/>
                  <a:pt x="87913" y="209133"/>
                  <a:pt x="104579" y="209133"/>
                </a:cubicBezTo>
                <a:cubicBezTo>
                  <a:pt x="132494" y="209133"/>
                  <a:pt x="158768" y="198276"/>
                  <a:pt x="178522" y="178522"/>
                </a:cubicBezTo>
                <a:cubicBezTo>
                  <a:pt x="198276" y="158768"/>
                  <a:pt x="209133" y="132494"/>
                  <a:pt x="209133" y="104579"/>
                </a:cubicBezTo>
                <a:cubicBezTo>
                  <a:pt x="209133" y="68845"/>
                  <a:pt x="191193" y="35979"/>
                  <a:pt x="161121" y="16592"/>
                </a:cubicBezTo>
                <a:cubicBezTo>
                  <a:pt x="160612" y="16268"/>
                  <a:pt x="160043" y="16113"/>
                  <a:pt x="159480" y="16113"/>
                </a:cubicBezTo>
                <a:cubicBezTo>
                  <a:pt x="158470" y="16113"/>
                  <a:pt x="157479" y="16611"/>
                  <a:pt x="156881" y="17524"/>
                </a:cubicBezTo>
                <a:cubicBezTo>
                  <a:pt x="155974" y="18945"/>
                  <a:pt x="156390" y="20832"/>
                  <a:pt x="157812" y="21764"/>
                </a:cubicBezTo>
                <a:cubicBezTo>
                  <a:pt x="159773" y="23014"/>
                  <a:pt x="161684" y="24362"/>
                  <a:pt x="163547" y="25759"/>
                </a:cubicBezTo>
                <a:lnTo>
                  <a:pt x="141195" y="52400"/>
                </a:lnTo>
                <a:cubicBezTo>
                  <a:pt x="137127" y="49532"/>
                  <a:pt x="132715" y="47155"/>
                  <a:pt x="128034" y="45292"/>
                </a:cubicBezTo>
                <a:lnTo>
                  <a:pt x="139921" y="12671"/>
                </a:lnTo>
                <a:cubicBezTo>
                  <a:pt x="142126" y="13529"/>
                  <a:pt x="144332" y="14460"/>
                  <a:pt x="146489" y="15490"/>
                </a:cubicBezTo>
                <a:cubicBezTo>
                  <a:pt x="146910" y="15684"/>
                  <a:pt x="147352" y="15775"/>
                  <a:pt x="147785" y="15775"/>
                </a:cubicBezTo>
                <a:cubicBezTo>
                  <a:pt x="148941" y="15775"/>
                  <a:pt x="150041" y="15124"/>
                  <a:pt x="150557" y="14019"/>
                </a:cubicBezTo>
                <a:cubicBezTo>
                  <a:pt x="151293" y="12475"/>
                  <a:pt x="150631" y="10661"/>
                  <a:pt x="149111" y="9951"/>
                </a:cubicBezTo>
                <a:cubicBezTo>
                  <a:pt x="135117" y="3333"/>
                  <a:pt x="120142" y="0"/>
                  <a:pt x="10457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73"/>
          <p:cNvSpPr/>
          <p:nvPr/>
        </p:nvSpPr>
        <p:spPr>
          <a:xfrm>
            <a:off x="7527750" y="922479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0" name="Google Shape;490;p73"/>
          <p:cNvGrpSpPr/>
          <p:nvPr/>
        </p:nvGrpSpPr>
        <p:grpSpPr>
          <a:xfrm>
            <a:off x="7995810" y="2962919"/>
            <a:ext cx="320498" cy="288610"/>
            <a:chOff x="1190625" y="503425"/>
            <a:chExt cx="5228350" cy="4708150"/>
          </a:xfrm>
        </p:grpSpPr>
        <p:sp>
          <p:nvSpPr>
            <p:cNvPr id="491" name="Google Shape;491;p73"/>
            <p:cNvSpPr/>
            <p:nvPr/>
          </p:nvSpPr>
          <p:spPr>
            <a:xfrm>
              <a:off x="1190625" y="503425"/>
              <a:ext cx="5228350" cy="4708150"/>
            </a:xfrm>
            <a:custGeom>
              <a:avLst/>
              <a:gdLst/>
              <a:ahLst/>
              <a:cxnLst/>
              <a:rect l="l" t="t" r="r" b="b"/>
              <a:pathLst>
                <a:path w="209134" h="188326" extrusionOk="0">
                  <a:moveTo>
                    <a:pt x="104579" y="6127"/>
                  </a:moveTo>
                  <a:cubicBezTo>
                    <a:pt x="115265" y="6127"/>
                    <a:pt x="123965" y="14828"/>
                    <a:pt x="123965" y="25538"/>
                  </a:cubicBezTo>
                  <a:cubicBezTo>
                    <a:pt x="123965" y="36249"/>
                    <a:pt x="115265" y="44949"/>
                    <a:pt x="104579" y="44949"/>
                  </a:cubicBezTo>
                  <a:cubicBezTo>
                    <a:pt x="93869" y="44949"/>
                    <a:pt x="85168" y="36249"/>
                    <a:pt x="85168" y="25538"/>
                  </a:cubicBezTo>
                  <a:cubicBezTo>
                    <a:pt x="85168" y="14828"/>
                    <a:pt x="93869" y="6127"/>
                    <a:pt x="104579" y="6127"/>
                  </a:cubicBezTo>
                  <a:close/>
                  <a:moveTo>
                    <a:pt x="144602" y="63110"/>
                  </a:moveTo>
                  <a:cubicBezTo>
                    <a:pt x="150190" y="63110"/>
                    <a:pt x="155606" y="63919"/>
                    <a:pt x="160753" y="65390"/>
                  </a:cubicBezTo>
                  <a:cubicBezTo>
                    <a:pt x="162224" y="70561"/>
                    <a:pt x="162983" y="75977"/>
                    <a:pt x="162983" y="81492"/>
                  </a:cubicBezTo>
                  <a:cubicBezTo>
                    <a:pt x="162983" y="105535"/>
                    <a:pt x="148401" y="126196"/>
                    <a:pt x="127617" y="135166"/>
                  </a:cubicBezTo>
                  <a:cubicBezTo>
                    <a:pt x="128573" y="130779"/>
                    <a:pt x="129088" y="126196"/>
                    <a:pt x="129088" y="121539"/>
                  </a:cubicBezTo>
                  <a:cubicBezTo>
                    <a:pt x="129088" y="108108"/>
                    <a:pt x="124995" y="95217"/>
                    <a:pt x="117250" y="84286"/>
                  </a:cubicBezTo>
                  <a:cubicBezTo>
                    <a:pt x="114873" y="80928"/>
                    <a:pt x="112226" y="77840"/>
                    <a:pt x="109309" y="75022"/>
                  </a:cubicBezTo>
                  <a:cubicBezTo>
                    <a:pt x="119113" y="67546"/>
                    <a:pt x="131343" y="63110"/>
                    <a:pt x="144602" y="63110"/>
                  </a:cubicBezTo>
                  <a:close/>
                  <a:moveTo>
                    <a:pt x="175924" y="133843"/>
                  </a:moveTo>
                  <a:lnTo>
                    <a:pt x="177934" y="138107"/>
                  </a:lnTo>
                  <a:lnTo>
                    <a:pt x="173939" y="138107"/>
                  </a:lnTo>
                  <a:lnTo>
                    <a:pt x="175924" y="133843"/>
                  </a:lnTo>
                  <a:close/>
                  <a:moveTo>
                    <a:pt x="104603" y="79017"/>
                  </a:moveTo>
                  <a:cubicBezTo>
                    <a:pt x="107422" y="81664"/>
                    <a:pt x="109971" y="84605"/>
                    <a:pt x="112250" y="87840"/>
                  </a:cubicBezTo>
                  <a:cubicBezTo>
                    <a:pt x="119260" y="97717"/>
                    <a:pt x="122961" y="109383"/>
                    <a:pt x="122961" y="121539"/>
                  </a:cubicBezTo>
                  <a:cubicBezTo>
                    <a:pt x="122961" y="127127"/>
                    <a:pt x="122152" y="132519"/>
                    <a:pt x="120681" y="137642"/>
                  </a:cubicBezTo>
                  <a:cubicBezTo>
                    <a:pt x="115559" y="139112"/>
                    <a:pt x="110167" y="139921"/>
                    <a:pt x="104579" y="139921"/>
                  </a:cubicBezTo>
                  <a:cubicBezTo>
                    <a:pt x="98966" y="139921"/>
                    <a:pt x="93574" y="139112"/>
                    <a:pt x="88428" y="137642"/>
                  </a:cubicBezTo>
                  <a:cubicBezTo>
                    <a:pt x="86982" y="132519"/>
                    <a:pt x="86197" y="127103"/>
                    <a:pt x="86197" y="121539"/>
                  </a:cubicBezTo>
                  <a:cubicBezTo>
                    <a:pt x="86197" y="104800"/>
                    <a:pt x="93280" y="89678"/>
                    <a:pt x="104603" y="79017"/>
                  </a:cubicBezTo>
                  <a:close/>
                  <a:moveTo>
                    <a:pt x="90903" y="144578"/>
                  </a:moveTo>
                  <a:lnTo>
                    <a:pt x="90903" y="144578"/>
                  </a:lnTo>
                  <a:cubicBezTo>
                    <a:pt x="95315" y="145533"/>
                    <a:pt x="99873" y="146048"/>
                    <a:pt x="104579" y="146048"/>
                  </a:cubicBezTo>
                  <a:cubicBezTo>
                    <a:pt x="109236" y="146048"/>
                    <a:pt x="113819" y="145533"/>
                    <a:pt x="118206" y="144578"/>
                  </a:cubicBezTo>
                  <a:lnTo>
                    <a:pt x="118206" y="144578"/>
                  </a:lnTo>
                  <a:cubicBezTo>
                    <a:pt x="115020" y="152004"/>
                    <a:pt x="110338" y="158621"/>
                    <a:pt x="104530" y="164062"/>
                  </a:cubicBezTo>
                  <a:cubicBezTo>
                    <a:pt x="98746" y="158597"/>
                    <a:pt x="94089" y="151979"/>
                    <a:pt x="90903" y="144578"/>
                  </a:cubicBezTo>
                  <a:close/>
                  <a:moveTo>
                    <a:pt x="41142" y="129490"/>
                  </a:moveTo>
                  <a:cubicBezTo>
                    <a:pt x="44823" y="129490"/>
                    <a:pt x="48294" y="130857"/>
                    <a:pt x="50978" y="133426"/>
                  </a:cubicBezTo>
                  <a:cubicBezTo>
                    <a:pt x="53821" y="136122"/>
                    <a:pt x="55365" y="139774"/>
                    <a:pt x="55365" y="143695"/>
                  </a:cubicBezTo>
                  <a:cubicBezTo>
                    <a:pt x="55365" y="146832"/>
                    <a:pt x="54360" y="149798"/>
                    <a:pt x="52473" y="152273"/>
                  </a:cubicBezTo>
                  <a:cubicBezTo>
                    <a:pt x="49214" y="156562"/>
                    <a:pt x="46934" y="161440"/>
                    <a:pt x="45831" y="166537"/>
                  </a:cubicBezTo>
                  <a:lnTo>
                    <a:pt x="36543" y="166537"/>
                  </a:lnTo>
                  <a:cubicBezTo>
                    <a:pt x="35440" y="161415"/>
                    <a:pt x="33185" y="156562"/>
                    <a:pt x="29950" y="152347"/>
                  </a:cubicBezTo>
                  <a:cubicBezTo>
                    <a:pt x="27891" y="149700"/>
                    <a:pt x="26862" y="146514"/>
                    <a:pt x="27009" y="143132"/>
                  </a:cubicBezTo>
                  <a:cubicBezTo>
                    <a:pt x="27278" y="135852"/>
                    <a:pt x="33209" y="129848"/>
                    <a:pt x="40488" y="129505"/>
                  </a:cubicBezTo>
                  <a:cubicBezTo>
                    <a:pt x="40707" y="129495"/>
                    <a:pt x="40925" y="129490"/>
                    <a:pt x="41142" y="129490"/>
                  </a:cubicBezTo>
                  <a:close/>
                  <a:moveTo>
                    <a:pt x="172860" y="144234"/>
                  </a:moveTo>
                  <a:lnTo>
                    <a:pt x="172860" y="171415"/>
                  </a:lnTo>
                  <a:lnTo>
                    <a:pt x="169723" y="171415"/>
                  </a:lnTo>
                  <a:lnTo>
                    <a:pt x="169723" y="145239"/>
                  </a:lnTo>
                  <a:cubicBezTo>
                    <a:pt x="169723" y="144676"/>
                    <a:pt x="170164" y="144234"/>
                    <a:pt x="170728" y="144234"/>
                  </a:cubicBezTo>
                  <a:close/>
                  <a:moveTo>
                    <a:pt x="181144" y="144234"/>
                  </a:moveTo>
                  <a:cubicBezTo>
                    <a:pt x="181708" y="144234"/>
                    <a:pt x="182149" y="144676"/>
                    <a:pt x="182149" y="145239"/>
                  </a:cubicBezTo>
                  <a:lnTo>
                    <a:pt x="182149" y="171415"/>
                  </a:lnTo>
                  <a:lnTo>
                    <a:pt x="178988" y="171415"/>
                  </a:lnTo>
                  <a:lnTo>
                    <a:pt x="178988" y="144234"/>
                  </a:lnTo>
                  <a:close/>
                  <a:moveTo>
                    <a:pt x="47743" y="173179"/>
                  </a:moveTo>
                  <a:lnTo>
                    <a:pt x="47743" y="174356"/>
                  </a:lnTo>
                  <a:lnTo>
                    <a:pt x="34631" y="174356"/>
                  </a:lnTo>
                  <a:lnTo>
                    <a:pt x="34631" y="173179"/>
                  </a:lnTo>
                  <a:close/>
                  <a:moveTo>
                    <a:pt x="41493" y="67865"/>
                  </a:moveTo>
                  <a:cubicBezTo>
                    <a:pt x="40538" y="72301"/>
                    <a:pt x="40023" y="76884"/>
                    <a:pt x="40023" y="81492"/>
                  </a:cubicBezTo>
                  <a:cubicBezTo>
                    <a:pt x="40023" y="109726"/>
                    <a:pt x="58257" y="133794"/>
                    <a:pt x="83550" y="142519"/>
                  </a:cubicBezTo>
                  <a:cubicBezTo>
                    <a:pt x="86908" y="152273"/>
                    <a:pt x="92521" y="161023"/>
                    <a:pt x="99824" y="168057"/>
                  </a:cubicBezTo>
                  <a:cubicBezTo>
                    <a:pt x="90021" y="175508"/>
                    <a:pt x="77791" y="179944"/>
                    <a:pt x="64532" y="179944"/>
                  </a:cubicBezTo>
                  <a:cubicBezTo>
                    <a:pt x="60953" y="179944"/>
                    <a:pt x="57375" y="179625"/>
                    <a:pt x="53870" y="178963"/>
                  </a:cubicBezTo>
                  <a:lnTo>
                    <a:pt x="53870" y="172174"/>
                  </a:lnTo>
                  <a:cubicBezTo>
                    <a:pt x="53870" y="170434"/>
                    <a:pt x="53061" y="168866"/>
                    <a:pt x="51812" y="167836"/>
                  </a:cubicBezTo>
                  <a:cubicBezTo>
                    <a:pt x="52743" y="163621"/>
                    <a:pt x="54630" y="159577"/>
                    <a:pt x="57351" y="155999"/>
                  </a:cubicBezTo>
                  <a:cubicBezTo>
                    <a:pt x="60071" y="152420"/>
                    <a:pt x="61493" y="148180"/>
                    <a:pt x="61493" y="143695"/>
                  </a:cubicBezTo>
                  <a:cubicBezTo>
                    <a:pt x="61493" y="138083"/>
                    <a:pt x="59262" y="132862"/>
                    <a:pt x="55194" y="128990"/>
                  </a:cubicBezTo>
                  <a:cubicBezTo>
                    <a:pt x="51393" y="125350"/>
                    <a:pt x="46444" y="123378"/>
                    <a:pt x="41203" y="123378"/>
                  </a:cubicBezTo>
                  <a:cubicBezTo>
                    <a:pt x="40868" y="123378"/>
                    <a:pt x="40532" y="123386"/>
                    <a:pt x="40194" y="123402"/>
                  </a:cubicBezTo>
                  <a:cubicBezTo>
                    <a:pt x="29754" y="123892"/>
                    <a:pt x="21274" y="132470"/>
                    <a:pt x="20881" y="142911"/>
                  </a:cubicBezTo>
                  <a:cubicBezTo>
                    <a:pt x="20685" y="147666"/>
                    <a:pt x="22205" y="152347"/>
                    <a:pt x="25097" y="156097"/>
                  </a:cubicBezTo>
                  <a:cubicBezTo>
                    <a:pt x="27768" y="159577"/>
                    <a:pt x="29631" y="163596"/>
                    <a:pt x="30538" y="167836"/>
                  </a:cubicBezTo>
                  <a:cubicBezTo>
                    <a:pt x="30293" y="168032"/>
                    <a:pt x="30048" y="168278"/>
                    <a:pt x="29852" y="168523"/>
                  </a:cubicBezTo>
                  <a:cubicBezTo>
                    <a:pt x="14926" y="157518"/>
                    <a:pt x="6127" y="140215"/>
                    <a:pt x="6127" y="121539"/>
                  </a:cubicBezTo>
                  <a:cubicBezTo>
                    <a:pt x="6127" y="97496"/>
                    <a:pt x="20710" y="76835"/>
                    <a:pt x="41493" y="67865"/>
                  </a:cubicBezTo>
                  <a:close/>
                  <a:moveTo>
                    <a:pt x="47743" y="180483"/>
                  </a:moveTo>
                  <a:lnTo>
                    <a:pt x="47743" y="182199"/>
                  </a:lnTo>
                  <a:lnTo>
                    <a:pt x="34631" y="182199"/>
                  </a:lnTo>
                  <a:lnTo>
                    <a:pt x="34631" y="180483"/>
                  </a:lnTo>
                  <a:close/>
                  <a:moveTo>
                    <a:pt x="182149" y="177542"/>
                  </a:moveTo>
                  <a:lnTo>
                    <a:pt x="182149" y="181169"/>
                  </a:lnTo>
                  <a:cubicBezTo>
                    <a:pt x="182149" y="181733"/>
                    <a:pt x="181708" y="182199"/>
                    <a:pt x="181144" y="182199"/>
                  </a:cubicBezTo>
                  <a:lnTo>
                    <a:pt x="170728" y="182199"/>
                  </a:lnTo>
                  <a:cubicBezTo>
                    <a:pt x="170164" y="182199"/>
                    <a:pt x="169723" y="181733"/>
                    <a:pt x="169723" y="181169"/>
                  </a:cubicBezTo>
                  <a:lnTo>
                    <a:pt x="169723" y="177542"/>
                  </a:lnTo>
                  <a:close/>
                  <a:moveTo>
                    <a:pt x="104579" y="0"/>
                  </a:moveTo>
                  <a:cubicBezTo>
                    <a:pt x="91663" y="0"/>
                    <a:pt x="80952" y="9657"/>
                    <a:pt x="79286" y="22107"/>
                  </a:cubicBezTo>
                  <a:cubicBezTo>
                    <a:pt x="67987" y="26935"/>
                    <a:pt x="58331" y="34803"/>
                    <a:pt x="51346" y="44998"/>
                  </a:cubicBezTo>
                  <a:cubicBezTo>
                    <a:pt x="48013" y="49827"/>
                    <a:pt x="45415" y="55047"/>
                    <a:pt x="43528" y="60512"/>
                  </a:cubicBezTo>
                  <a:cubicBezTo>
                    <a:pt x="18235" y="69238"/>
                    <a:pt x="0" y="93305"/>
                    <a:pt x="0" y="121539"/>
                  </a:cubicBezTo>
                  <a:cubicBezTo>
                    <a:pt x="0" y="143107"/>
                    <a:pt x="10637" y="163033"/>
                    <a:pt x="28504" y="175066"/>
                  </a:cubicBezTo>
                  <a:lnTo>
                    <a:pt x="28504" y="182689"/>
                  </a:lnTo>
                  <a:cubicBezTo>
                    <a:pt x="28504" y="185801"/>
                    <a:pt x="31028" y="188326"/>
                    <a:pt x="34116" y="188326"/>
                  </a:cubicBezTo>
                  <a:lnTo>
                    <a:pt x="48233" y="188326"/>
                  </a:lnTo>
                  <a:cubicBezTo>
                    <a:pt x="50488" y="188326"/>
                    <a:pt x="52400" y="187002"/>
                    <a:pt x="53307" y="185091"/>
                  </a:cubicBezTo>
                  <a:cubicBezTo>
                    <a:pt x="57007" y="185728"/>
                    <a:pt x="60782" y="186071"/>
                    <a:pt x="64532" y="186071"/>
                  </a:cubicBezTo>
                  <a:cubicBezTo>
                    <a:pt x="79629" y="186071"/>
                    <a:pt x="93525" y="180875"/>
                    <a:pt x="104530" y="172150"/>
                  </a:cubicBezTo>
                  <a:cubicBezTo>
                    <a:pt x="113672" y="179405"/>
                    <a:pt x="124848" y="184233"/>
                    <a:pt x="137200" y="185654"/>
                  </a:cubicBezTo>
                  <a:lnTo>
                    <a:pt x="137543" y="185654"/>
                  </a:lnTo>
                  <a:cubicBezTo>
                    <a:pt x="139087" y="185654"/>
                    <a:pt x="140411" y="184502"/>
                    <a:pt x="140582" y="182958"/>
                  </a:cubicBezTo>
                  <a:cubicBezTo>
                    <a:pt x="140778" y="181267"/>
                    <a:pt x="139577" y="179748"/>
                    <a:pt x="137886" y="179552"/>
                  </a:cubicBezTo>
                  <a:cubicBezTo>
                    <a:pt x="127127" y="178326"/>
                    <a:pt x="117323" y="174209"/>
                    <a:pt x="109236" y="168057"/>
                  </a:cubicBezTo>
                  <a:cubicBezTo>
                    <a:pt x="116539" y="161023"/>
                    <a:pt x="122201" y="152298"/>
                    <a:pt x="125583" y="142543"/>
                  </a:cubicBezTo>
                  <a:cubicBezTo>
                    <a:pt x="150876" y="133794"/>
                    <a:pt x="169111" y="109751"/>
                    <a:pt x="169111" y="81492"/>
                  </a:cubicBezTo>
                  <a:cubicBezTo>
                    <a:pt x="169111" y="76860"/>
                    <a:pt x="168620" y="72301"/>
                    <a:pt x="167689" y="67865"/>
                  </a:cubicBezTo>
                  <a:lnTo>
                    <a:pt x="167689" y="67865"/>
                  </a:lnTo>
                  <a:cubicBezTo>
                    <a:pt x="188448" y="76835"/>
                    <a:pt x="203006" y="97521"/>
                    <a:pt x="203006" y="121539"/>
                  </a:cubicBezTo>
                  <a:cubicBezTo>
                    <a:pt x="203006" y="135852"/>
                    <a:pt x="197712" y="149675"/>
                    <a:pt x="188276" y="160312"/>
                  </a:cubicBezTo>
                  <a:lnTo>
                    <a:pt x="188276" y="145239"/>
                  </a:lnTo>
                  <a:cubicBezTo>
                    <a:pt x="188276" y="142886"/>
                    <a:pt x="187124" y="140803"/>
                    <a:pt x="185360" y="139504"/>
                  </a:cubicBezTo>
                  <a:lnTo>
                    <a:pt x="180556" y="129260"/>
                  </a:lnTo>
                  <a:cubicBezTo>
                    <a:pt x="179698" y="127446"/>
                    <a:pt x="177934" y="126319"/>
                    <a:pt x="175948" y="126319"/>
                  </a:cubicBezTo>
                  <a:cubicBezTo>
                    <a:pt x="173939" y="126319"/>
                    <a:pt x="172174" y="127446"/>
                    <a:pt x="171316" y="129260"/>
                  </a:cubicBezTo>
                  <a:lnTo>
                    <a:pt x="166513" y="139504"/>
                  </a:lnTo>
                  <a:cubicBezTo>
                    <a:pt x="164748" y="140803"/>
                    <a:pt x="163596" y="142886"/>
                    <a:pt x="163596" y="145239"/>
                  </a:cubicBezTo>
                  <a:lnTo>
                    <a:pt x="163596" y="176782"/>
                  </a:lnTo>
                  <a:cubicBezTo>
                    <a:pt x="159381" y="178228"/>
                    <a:pt x="155018" y="179184"/>
                    <a:pt x="150557" y="179650"/>
                  </a:cubicBezTo>
                  <a:cubicBezTo>
                    <a:pt x="148891" y="179821"/>
                    <a:pt x="147665" y="181316"/>
                    <a:pt x="147837" y="183007"/>
                  </a:cubicBezTo>
                  <a:cubicBezTo>
                    <a:pt x="147984" y="184576"/>
                    <a:pt x="149332" y="185752"/>
                    <a:pt x="150876" y="185752"/>
                  </a:cubicBezTo>
                  <a:cubicBezTo>
                    <a:pt x="150974" y="185752"/>
                    <a:pt x="151072" y="185752"/>
                    <a:pt x="151195" y="185728"/>
                  </a:cubicBezTo>
                  <a:cubicBezTo>
                    <a:pt x="155508" y="185311"/>
                    <a:pt x="159748" y="184429"/>
                    <a:pt x="163866" y="183130"/>
                  </a:cubicBezTo>
                  <a:cubicBezTo>
                    <a:pt x="164723" y="186120"/>
                    <a:pt x="167468" y="188326"/>
                    <a:pt x="170728" y="188326"/>
                  </a:cubicBezTo>
                  <a:lnTo>
                    <a:pt x="181144" y="188326"/>
                  </a:lnTo>
                  <a:cubicBezTo>
                    <a:pt x="185066" y="188326"/>
                    <a:pt x="188276" y="185115"/>
                    <a:pt x="188276" y="181169"/>
                  </a:cubicBezTo>
                  <a:lnTo>
                    <a:pt x="188276" y="169037"/>
                  </a:lnTo>
                  <a:cubicBezTo>
                    <a:pt x="201536" y="156832"/>
                    <a:pt x="209133" y="139553"/>
                    <a:pt x="209133" y="121539"/>
                  </a:cubicBezTo>
                  <a:cubicBezTo>
                    <a:pt x="209133" y="93305"/>
                    <a:pt x="190923" y="69262"/>
                    <a:pt x="165630" y="60512"/>
                  </a:cubicBezTo>
                  <a:cubicBezTo>
                    <a:pt x="163400" y="53969"/>
                    <a:pt x="160067" y="47792"/>
                    <a:pt x="155729" y="42155"/>
                  </a:cubicBezTo>
                  <a:cubicBezTo>
                    <a:pt x="155124" y="41378"/>
                    <a:pt x="154214" y="40964"/>
                    <a:pt x="153293" y="40964"/>
                  </a:cubicBezTo>
                  <a:cubicBezTo>
                    <a:pt x="152647" y="40964"/>
                    <a:pt x="151995" y="41167"/>
                    <a:pt x="151440" y="41592"/>
                  </a:cubicBezTo>
                  <a:cubicBezTo>
                    <a:pt x="150092" y="42646"/>
                    <a:pt x="149847" y="44557"/>
                    <a:pt x="150876" y="45905"/>
                  </a:cubicBezTo>
                  <a:cubicBezTo>
                    <a:pt x="153891" y="49802"/>
                    <a:pt x="156366" y="54018"/>
                    <a:pt x="158278" y="58454"/>
                  </a:cubicBezTo>
                  <a:cubicBezTo>
                    <a:pt x="153866" y="57498"/>
                    <a:pt x="149283" y="56983"/>
                    <a:pt x="144602" y="56983"/>
                  </a:cubicBezTo>
                  <a:cubicBezTo>
                    <a:pt x="129504" y="56983"/>
                    <a:pt x="115608" y="62204"/>
                    <a:pt x="104603" y="70929"/>
                  </a:cubicBezTo>
                  <a:cubicBezTo>
                    <a:pt x="99334" y="66738"/>
                    <a:pt x="93427" y="63404"/>
                    <a:pt x="87031" y="61027"/>
                  </a:cubicBezTo>
                  <a:cubicBezTo>
                    <a:pt x="86677" y="60897"/>
                    <a:pt x="86316" y="60835"/>
                    <a:pt x="85960" y="60835"/>
                  </a:cubicBezTo>
                  <a:cubicBezTo>
                    <a:pt x="84713" y="60835"/>
                    <a:pt x="83543" y="61596"/>
                    <a:pt x="83085" y="62816"/>
                  </a:cubicBezTo>
                  <a:cubicBezTo>
                    <a:pt x="82497" y="64409"/>
                    <a:pt x="83305" y="66174"/>
                    <a:pt x="84874" y="66762"/>
                  </a:cubicBezTo>
                  <a:cubicBezTo>
                    <a:pt x="90315" y="68772"/>
                    <a:pt x="95364" y="71566"/>
                    <a:pt x="99898" y="75022"/>
                  </a:cubicBezTo>
                  <a:cubicBezTo>
                    <a:pt x="87668" y="86786"/>
                    <a:pt x="80070" y="103280"/>
                    <a:pt x="80070" y="121539"/>
                  </a:cubicBezTo>
                  <a:cubicBezTo>
                    <a:pt x="80070" y="126196"/>
                    <a:pt x="80560" y="130755"/>
                    <a:pt x="81516" y="135166"/>
                  </a:cubicBezTo>
                  <a:cubicBezTo>
                    <a:pt x="60733" y="126196"/>
                    <a:pt x="46150" y="105511"/>
                    <a:pt x="46150" y="81492"/>
                  </a:cubicBezTo>
                  <a:cubicBezTo>
                    <a:pt x="46150" y="75977"/>
                    <a:pt x="46934" y="70586"/>
                    <a:pt x="48429" y="65390"/>
                  </a:cubicBezTo>
                  <a:cubicBezTo>
                    <a:pt x="53552" y="63919"/>
                    <a:pt x="58944" y="63110"/>
                    <a:pt x="64532" y="63110"/>
                  </a:cubicBezTo>
                  <a:cubicBezTo>
                    <a:pt x="67179" y="63110"/>
                    <a:pt x="69825" y="63306"/>
                    <a:pt x="72472" y="63650"/>
                  </a:cubicBezTo>
                  <a:cubicBezTo>
                    <a:pt x="72608" y="63667"/>
                    <a:pt x="72742" y="63676"/>
                    <a:pt x="72875" y="63676"/>
                  </a:cubicBezTo>
                  <a:cubicBezTo>
                    <a:pt x="74381" y="63676"/>
                    <a:pt x="75701" y="62559"/>
                    <a:pt x="75904" y="61027"/>
                  </a:cubicBezTo>
                  <a:cubicBezTo>
                    <a:pt x="76149" y="59361"/>
                    <a:pt x="74972" y="57816"/>
                    <a:pt x="73281" y="57571"/>
                  </a:cubicBezTo>
                  <a:cubicBezTo>
                    <a:pt x="70389" y="57179"/>
                    <a:pt x="67448" y="56983"/>
                    <a:pt x="64532" y="56983"/>
                  </a:cubicBezTo>
                  <a:cubicBezTo>
                    <a:pt x="59850" y="56983"/>
                    <a:pt x="55292" y="57498"/>
                    <a:pt x="50880" y="58454"/>
                  </a:cubicBezTo>
                  <a:cubicBezTo>
                    <a:pt x="52375" y="54973"/>
                    <a:pt x="54213" y="51616"/>
                    <a:pt x="56395" y="48454"/>
                  </a:cubicBezTo>
                  <a:cubicBezTo>
                    <a:pt x="62228" y="39974"/>
                    <a:pt x="70071" y="33259"/>
                    <a:pt x="79261" y="28847"/>
                  </a:cubicBezTo>
                  <a:cubicBezTo>
                    <a:pt x="80879" y="41371"/>
                    <a:pt x="91614" y="51077"/>
                    <a:pt x="104579" y="51077"/>
                  </a:cubicBezTo>
                  <a:cubicBezTo>
                    <a:pt x="117520" y="51077"/>
                    <a:pt x="128254" y="41371"/>
                    <a:pt x="129872" y="28847"/>
                  </a:cubicBezTo>
                  <a:cubicBezTo>
                    <a:pt x="134186" y="30930"/>
                    <a:pt x="138254" y="33528"/>
                    <a:pt x="141955" y="36616"/>
                  </a:cubicBezTo>
                  <a:cubicBezTo>
                    <a:pt x="142519" y="37107"/>
                    <a:pt x="143229" y="37327"/>
                    <a:pt x="143916" y="37327"/>
                  </a:cubicBezTo>
                  <a:cubicBezTo>
                    <a:pt x="144798" y="37327"/>
                    <a:pt x="145656" y="36960"/>
                    <a:pt x="146268" y="36224"/>
                  </a:cubicBezTo>
                  <a:cubicBezTo>
                    <a:pt x="147347" y="34925"/>
                    <a:pt x="147175" y="32989"/>
                    <a:pt x="145876" y="31911"/>
                  </a:cubicBezTo>
                  <a:cubicBezTo>
                    <a:pt x="141023" y="27867"/>
                    <a:pt x="135656" y="24583"/>
                    <a:pt x="129872" y="22132"/>
                  </a:cubicBezTo>
                  <a:cubicBezTo>
                    <a:pt x="128181" y="9657"/>
                    <a:pt x="117495" y="0"/>
                    <a:pt x="1045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73"/>
            <p:cNvSpPr/>
            <p:nvPr/>
          </p:nvSpPr>
          <p:spPr>
            <a:xfrm>
              <a:off x="3728500" y="747275"/>
              <a:ext cx="299025" cy="471225"/>
            </a:xfrm>
            <a:custGeom>
              <a:avLst/>
              <a:gdLst/>
              <a:ahLst/>
              <a:cxnLst/>
              <a:rect l="l" t="t" r="r" b="b"/>
              <a:pathLst>
                <a:path w="11961" h="18849" extrusionOk="0">
                  <a:moveTo>
                    <a:pt x="3064" y="1"/>
                  </a:moveTo>
                  <a:cubicBezTo>
                    <a:pt x="1373" y="1"/>
                    <a:pt x="0" y="1373"/>
                    <a:pt x="0" y="3064"/>
                  </a:cubicBezTo>
                  <a:lnTo>
                    <a:pt x="0" y="15784"/>
                  </a:lnTo>
                  <a:cubicBezTo>
                    <a:pt x="0" y="17476"/>
                    <a:pt x="1373" y="18848"/>
                    <a:pt x="3064" y="18848"/>
                  </a:cubicBezTo>
                  <a:lnTo>
                    <a:pt x="8897" y="18848"/>
                  </a:lnTo>
                  <a:cubicBezTo>
                    <a:pt x="10588" y="18848"/>
                    <a:pt x="11961" y="17476"/>
                    <a:pt x="11961" y="15784"/>
                  </a:cubicBezTo>
                  <a:cubicBezTo>
                    <a:pt x="11961" y="14093"/>
                    <a:pt x="10588" y="12721"/>
                    <a:pt x="8897" y="12721"/>
                  </a:cubicBezTo>
                  <a:lnTo>
                    <a:pt x="6128" y="12721"/>
                  </a:lnTo>
                  <a:lnTo>
                    <a:pt x="6128" y="3064"/>
                  </a:lnTo>
                  <a:cubicBezTo>
                    <a:pt x="6128" y="1373"/>
                    <a:pt x="4755" y="1"/>
                    <a:pt x="3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73"/>
            <p:cNvSpPr/>
            <p:nvPr/>
          </p:nvSpPr>
          <p:spPr>
            <a:xfrm>
              <a:off x="3599825" y="2887500"/>
              <a:ext cx="409925" cy="853550"/>
            </a:xfrm>
            <a:custGeom>
              <a:avLst/>
              <a:gdLst/>
              <a:ahLst/>
              <a:cxnLst/>
              <a:rect l="l" t="t" r="r" b="b"/>
              <a:pathLst>
                <a:path w="16397" h="34142" extrusionOk="0">
                  <a:moveTo>
                    <a:pt x="8211" y="1"/>
                  </a:moveTo>
                  <a:cubicBezTo>
                    <a:pt x="6520" y="1"/>
                    <a:pt x="5147" y="1373"/>
                    <a:pt x="5147" y="3065"/>
                  </a:cubicBezTo>
                  <a:lnTo>
                    <a:pt x="5147" y="4216"/>
                  </a:lnTo>
                  <a:cubicBezTo>
                    <a:pt x="2133" y="5442"/>
                    <a:pt x="0" y="8383"/>
                    <a:pt x="0" y="11814"/>
                  </a:cubicBezTo>
                  <a:cubicBezTo>
                    <a:pt x="0" y="16324"/>
                    <a:pt x="3677" y="20000"/>
                    <a:pt x="8211" y="20000"/>
                  </a:cubicBezTo>
                  <a:cubicBezTo>
                    <a:pt x="9338" y="20000"/>
                    <a:pt x="10270" y="20931"/>
                    <a:pt x="10270" y="22083"/>
                  </a:cubicBezTo>
                  <a:cubicBezTo>
                    <a:pt x="10270" y="23211"/>
                    <a:pt x="9338" y="24142"/>
                    <a:pt x="8211" y="24142"/>
                  </a:cubicBezTo>
                  <a:cubicBezTo>
                    <a:pt x="7402" y="24142"/>
                    <a:pt x="6691" y="23676"/>
                    <a:pt x="6348" y="22966"/>
                  </a:cubicBezTo>
                  <a:cubicBezTo>
                    <a:pt x="5820" y="21875"/>
                    <a:pt x="4724" y="21239"/>
                    <a:pt x="3585" y="21239"/>
                  </a:cubicBezTo>
                  <a:cubicBezTo>
                    <a:pt x="3138" y="21239"/>
                    <a:pt x="2684" y="21337"/>
                    <a:pt x="2255" y="21544"/>
                  </a:cubicBezTo>
                  <a:cubicBezTo>
                    <a:pt x="736" y="22279"/>
                    <a:pt x="99" y="24118"/>
                    <a:pt x="834" y="25637"/>
                  </a:cubicBezTo>
                  <a:cubicBezTo>
                    <a:pt x="1716" y="27475"/>
                    <a:pt x="3285" y="28897"/>
                    <a:pt x="5147" y="29657"/>
                  </a:cubicBezTo>
                  <a:lnTo>
                    <a:pt x="5147" y="31078"/>
                  </a:lnTo>
                  <a:cubicBezTo>
                    <a:pt x="5147" y="32769"/>
                    <a:pt x="6520" y="34142"/>
                    <a:pt x="8211" y="34142"/>
                  </a:cubicBezTo>
                  <a:cubicBezTo>
                    <a:pt x="9902" y="34142"/>
                    <a:pt x="11275" y="32769"/>
                    <a:pt x="11275" y="31078"/>
                  </a:cubicBezTo>
                  <a:lnTo>
                    <a:pt x="11275" y="29657"/>
                  </a:lnTo>
                  <a:cubicBezTo>
                    <a:pt x="14265" y="28456"/>
                    <a:pt x="16397" y="25515"/>
                    <a:pt x="16397" y="22083"/>
                  </a:cubicBezTo>
                  <a:cubicBezTo>
                    <a:pt x="16397" y="17549"/>
                    <a:pt x="12721" y="13873"/>
                    <a:pt x="8211" y="13873"/>
                  </a:cubicBezTo>
                  <a:cubicBezTo>
                    <a:pt x="7059" y="13873"/>
                    <a:pt x="6128" y="12966"/>
                    <a:pt x="6128" y="11814"/>
                  </a:cubicBezTo>
                  <a:cubicBezTo>
                    <a:pt x="6128" y="10687"/>
                    <a:pt x="7059" y="9755"/>
                    <a:pt x="8211" y="9755"/>
                  </a:cubicBezTo>
                  <a:cubicBezTo>
                    <a:pt x="8897" y="9755"/>
                    <a:pt x="9534" y="10099"/>
                    <a:pt x="9927" y="10662"/>
                  </a:cubicBezTo>
                  <a:cubicBezTo>
                    <a:pt x="10511" y="11538"/>
                    <a:pt x="11480" y="12010"/>
                    <a:pt x="12466" y="12010"/>
                  </a:cubicBezTo>
                  <a:cubicBezTo>
                    <a:pt x="13053" y="12010"/>
                    <a:pt x="13646" y="11843"/>
                    <a:pt x="14167" y="11496"/>
                  </a:cubicBezTo>
                  <a:cubicBezTo>
                    <a:pt x="15564" y="10540"/>
                    <a:pt x="15931" y="8628"/>
                    <a:pt x="15000" y="7231"/>
                  </a:cubicBezTo>
                  <a:cubicBezTo>
                    <a:pt x="14069" y="5859"/>
                    <a:pt x="12770" y="4829"/>
                    <a:pt x="11275" y="4216"/>
                  </a:cubicBezTo>
                  <a:lnTo>
                    <a:pt x="11275" y="3065"/>
                  </a:lnTo>
                  <a:cubicBezTo>
                    <a:pt x="11275" y="1373"/>
                    <a:pt x="9902" y="1"/>
                    <a:pt x="8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73"/>
            <p:cNvSpPr/>
            <p:nvPr/>
          </p:nvSpPr>
          <p:spPr>
            <a:xfrm>
              <a:off x="1620125" y="3297500"/>
              <a:ext cx="226125" cy="210725"/>
            </a:xfrm>
            <a:custGeom>
              <a:avLst/>
              <a:gdLst/>
              <a:ahLst/>
              <a:cxnLst/>
              <a:rect l="l" t="t" r="r" b="b"/>
              <a:pathLst>
                <a:path w="9045" h="8429" extrusionOk="0">
                  <a:moveTo>
                    <a:pt x="3383" y="0"/>
                  </a:moveTo>
                  <a:cubicBezTo>
                    <a:pt x="2594" y="0"/>
                    <a:pt x="1805" y="301"/>
                    <a:pt x="1202" y="904"/>
                  </a:cubicBezTo>
                  <a:cubicBezTo>
                    <a:pt x="1" y="2105"/>
                    <a:pt x="25" y="4041"/>
                    <a:pt x="1226" y="5242"/>
                  </a:cubicBezTo>
                  <a:lnTo>
                    <a:pt x="3530" y="7521"/>
                  </a:lnTo>
                  <a:cubicBezTo>
                    <a:pt x="4118" y="8110"/>
                    <a:pt x="4902" y="8428"/>
                    <a:pt x="5687" y="8428"/>
                  </a:cubicBezTo>
                  <a:cubicBezTo>
                    <a:pt x="6471" y="8428"/>
                    <a:pt x="7255" y="8110"/>
                    <a:pt x="7843" y="7521"/>
                  </a:cubicBezTo>
                  <a:cubicBezTo>
                    <a:pt x="9044" y="6321"/>
                    <a:pt x="9044" y="4384"/>
                    <a:pt x="7843" y="3183"/>
                  </a:cubicBezTo>
                  <a:lnTo>
                    <a:pt x="5540" y="880"/>
                  </a:lnTo>
                  <a:cubicBezTo>
                    <a:pt x="4942" y="294"/>
                    <a:pt x="4163" y="0"/>
                    <a:pt x="3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73"/>
            <p:cNvSpPr/>
            <p:nvPr/>
          </p:nvSpPr>
          <p:spPr>
            <a:xfrm>
              <a:off x="1485950" y="3496975"/>
              <a:ext cx="248775" cy="174225"/>
            </a:xfrm>
            <a:custGeom>
              <a:avLst/>
              <a:gdLst/>
              <a:ahLst/>
              <a:cxnLst/>
              <a:rect l="l" t="t" r="r" b="b"/>
              <a:pathLst>
                <a:path w="9951" h="6969" extrusionOk="0">
                  <a:moveTo>
                    <a:pt x="3394" y="0"/>
                  </a:moveTo>
                  <a:cubicBezTo>
                    <a:pt x="2040" y="0"/>
                    <a:pt x="811" y="908"/>
                    <a:pt x="441" y="2263"/>
                  </a:cubicBezTo>
                  <a:cubicBezTo>
                    <a:pt x="0" y="3905"/>
                    <a:pt x="981" y="5596"/>
                    <a:pt x="2623" y="6013"/>
                  </a:cubicBezTo>
                  <a:lnTo>
                    <a:pt x="5760" y="6846"/>
                  </a:lnTo>
                  <a:cubicBezTo>
                    <a:pt x="6029" y="6920"/>
                    <a:pt x="6299" y="6969"/>
                    <a:pt x="6569" y="6969"/>
                  </a:cubicBezTo>
                  <a:cubicBezTo>
                    <a:pt x="7917" y="6969"/>
                    <a:pt x="9142" y="6062"/>
                    <a:pt x="9510" y="4689"/>
                  </a:cubicBezTo>
                  <a:cubicBezTo>
                    <a:pt x="9951" y="3047"/>
                    <a:pt x="8970" y="1356"/>
                    <a:pt x="7353" y="939"/>
                  </a:cubicBezTo>
                  <a:lnTo>
                    <a:pt x="4191" y="106"/>
                  </a:lnTo>
                  <a:cubicBezTo>
                    <a:pt x="3924" y="35"/>
                    <a:pt x="3657" y="0"/>
                    <a:pt x="3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73"/>
            <p:cNvSpPr/>
            <p:nvPr/>
          </p:nvSpPr>
          <p:spPr>
            <a:xfrm>
              <a:off x="1818650" y="3163000"/>
              <a:ext cx="191200" cy="231875"/>
            </a:xfrm>
            <a:custGeom>
              <a:avLst/>
              <a:gdLst/>
              <a:ahLst/>
              <a:cxnLst/>
              <a:rect l="l" t="t" r="r" b="b"/>
              <a:pathLst>
                <a:path w="7648" h="9275" extrusionOk="0">
                  <a:moveTo>
                    <a:pt x="3398" y="0"/>
                  </a:moveTo>
                  <a:cubicBezTo>
                    <a:pt x="3134" y="0"/>
                    <a:pt x="2865" y="35"/>
                    <a:pt x="2598" y="108"/>
                  </a:cubicBezTo>
                  <a:cubicBezTo>
                    <a:pt x="956" y="549"/>
                    <a:pt x="0" y="2240"/>
                    <a:pt x="442" y="3858"/>
                  </a:cubicBezTo>
                  <a:lnTo>
                    <a:pt x="1275" y="7019"/>
                  </a:lnTo>
                  <a:cubicBezTo>
                    <a:pt x="1643" y="8367"/>
                    <a:pt x="2893" y="9274"/>
                    <a:pt x="4241" y="9274"/>
                  </a:cubicBezTo>
                  <a:cubicBezTo>
                    <a:pt x="4510" y="9274"/>
                    <a:pt x="4780" y="9250"/>
                    <a:pt x="5049" y="9176"/>
                  </a:cubicBezTo>
                  <a:cubicBezTo>
                    <a:pt x="6667" y="8710"/>
                    <a:pt x="7647" y="7044"/>
                    <a:pt x="7206" y="5402"/>
                  </a:cubicBezTo>
                  <a:lnTo>
                    <a:pt x="6348" y="2265"/>
                  </a:lnTo>
                  <a:cubicBezTo>
                    <a:pt x="5980" y="893"/>
                    <a:pt x="4739" y="0"/>
                    <a:pt x="33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73"/>
          <p:cNvGrpSpPr/>
          <p:nvPr/>
        </p:nvGrpSpPr>
        <p:grpSpPr>
          <a:xfrm>
            <a:off x="8007359" y="795541"/>
            <a:ext cx="297400" cy="319897"/>
            <a:chOff x="1369525" y="227700"/>
            <a:chExt cx="4851550" cy="5218550"/>
          </a:xfrm>
        </p:grpSpPr>
        <p:sp>
          <p:nvSpPr>
            <p:cNvPr id="498" name="Google Shape;498;p73"/>
            <p:cNvSpPr/>
            <p:nvPr/>
          </p:nvSpPr>
          <p:spPr>
            <a:xfrm>
              <a:off x="5371200" y="470325"/>
              <a:ext cx="849875" cy="3249900"/>
            </a:xfrm>
            <a:custGeom>
              <a:avLst/>
              <a:gdLst/>
              <a:ahLst/>
              <a:cxnLst/>
              <a:rect l="l" t="t" r="r" b="b"/>
              <a:pathLst>
                <a:path w="33995" h="129996" extrusionOk="0">
                  <a:moveTo>
                    <a:pt x="3064" y="1"/>
                  </a:moveTo>
                  <a:cubicBezTo>
                    <a:pt x="1373" y="1"/>
                    <a:pt x="0" y="1373"/>
                    <a:pt x="0" y="3064"/>
                  </a:cubicBezTo>
                  <a:cubicBezTo>
                    <a:pt x="0" y="4756"/>
                    <a:pt x="1373" y="6128"/>
                    <a:pt x="3064" y="6128"/>
                  </a:cubicBezTo>
                  <a:lnTo>
                    <a:pt x="26862" y="6128"/>
                  </a:lnTo>
                  <a:cubicBezTo>
                    <a:pt x="27426" y="6128"/>
                    <a:pt x="27867" y="6569"/>
                    <a:pt x="27867" y="7133"/>
                  </a:cubicBezTo>
                  <a:lnTo>
                    <a:pt x="27867" y="126932"/>
                  </a:lnTo>
                  <a:cubicBezTo>
                    <a:pt x="27867" y="128623"/>
                    <a:pt x="29239" y="129995"/>
                    <a:pt x="30930" y="129995"/>
                  </a:cubicBezTo>
                  <a:cubicBezTo>
                    <a:pt x="32622" y="129995"/>
                    <a:pt x="33994" y="128623"/>
                    <a:pt x="33994" y="126932"/>
                  </a:cubicBezTo>
                  <a:lnTo>
                    <a:pt x="33994" y="7133"/>
                  </a:lnTo>
                  <a:cubicBezTo>
                    <a:pt x="33994" y="3211"/>
                    <a:pt x="30783" y="1"/>
                    <a:pt x="268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73"/>
            <p:cNvSpPr/>
            <p:nvPr/>
          </p:nvSpPr>
          <p:spPr>
            <a:xfrm>
              <a:off x="1369525" y="227700"/>
              <a:ext cx="4851550" cy="5218550"/>
            </a:xfrm>
            <a:custGeom>
              <a:avLst/>
              <a:gdLst/>
              <a:ahLst/>
              <a:cxnLst/>
              <a:rect l="l" t="t" r="r" b="b"/>
              <a:pathLst>
                <a:path w="194062" h="208742" extrusionOk="0">
                  <a:moveTo>
                    <a:pt x="103014" y="6115"/>
                  </a:moveTo>
                  <a:cubicBezTo>
                    <a:pt x="103569" y="6115"/>
                    <a:pt x="104126" y="6324"/>
                    <a:pt x="104555" y="6740"/>
                  </a:cubicBezTo>
                  <a:lnTo>
                    <a:pt x="158107" y="60316"/>
                  </a:lnTo>
                  <a:cubicBezTo>
                    <a:pt x="158964" y="61174"/>
                    <a:pt x="158964" y="62522"/>
                    <a:pt x="158107" y="63380"/>
                  </a:cubicBezTo>
                  <a:lnTo>
                    <a:pt x="121442" y="100045"/>
                  </a:lnTo>
                  <a:lnTo>
                    <a:pt x="107153" y="85732"/>
                  </a:lnTo>
                  <a:lnTo>
                    <a:pt x="113329" y="79531"/>
                  </a:lnTo>
                  <a:cubicBezTo>
                    <a:pt x="114530" y="78355"/>
                    <a:pt x="114530" y="76419"/>
                    <a:pt x="113329" y="75218"/>
                  </a:cubicBezTo>
                  <a:cubicBezTo>
                    <a:pt x="112741" y="74617"/>
                    <a:pt x="111963" y="74317"/>
                    <a:pt x="111182" y="74317"/>
                  </a:cubicBezTo>
                  <a:cubicBezTo>
                    <a:pt x="110400" y="74317"/>
                    <a:pt x="109616" y="74617"/>
                    <a:pt x="109016" y="75218"/>
                  </a:cubicBezTo>
                  <a:lnTo>
                    <a:pt x="102815" y="81418"/>
                  </a:lnTo>
                  <a:lnTo>
                    <a:pt x="81174" y="59753"/>
                  </a:lnTo>
                  <a:lnTo>
                    <a:pt x="87374" y="53552"/>
                  </a:lnTo>
                  <a:cubicBezTo>
                    <a:pt x="88551" y="52376"/>
                    <a:pt x="88551" y="50439"/>
                    <a:pt x="87374" y="49238"/>
                  </a:cubicBezTo>
                  <a:cubicBezTo>
                    <a:pt x="86774" y="48638"/>
                    <a:pt x="85990" y="48338"/>
                    <a:pt x="85205" y="48338"/>
                  </a:cubicBezTo>
                  <a:cubicBezTo>
                    <a:pt x="84421" y="48338"/>
                    <a:pt x="83637" y="48638"/>
                    <a:pt x="83036" y="49238"/>
                  </a:cubicBezTo>
                  <a:lnTo>
                    <a:pt x="76836" y="55439"/>
                  </a:lnTo>
                  <a:lnTo>
                    <a:pt x="73551" y="52131"/>
                  </a:lnTo>
                  <a:lnTo>
                    <a:pt x="97938" y="27744"/>
                  </a:lnTo>
                  <a:cubicBezTo>
                    <a:pt x="99139" y="26568"/>
                    <a:pt x="99139" y="24632"/>
                    <a:pt x="97938" y="23431"/>
                  </a:cubicBezTo>
                  <a:cubicBezTo>
                    <a:pt x="97337" y="22830"/>
                    <a:pt x="96553" y="22530"/>
                    <a:pt x="95769" y="22530"/>
                  </a:cubicBezTo>
                  <a:cubicBezTo>
                    <a:pt x="94984" y="22530"/>
                    <a:pt x="94200" y="22830"/>
                    <a:pt x="93600" y="23431"/>
                  </a:cubicBezTo>
                  <a:lnTo>
                    <a:pt x="69213" y="47817"/>
                  </a:lnTo>
                  <a:lnTo>
                    <a:pt x="64826" y="43430"/>
                  </a:lnTo>
                  <a:lnTo>
                    <a:pt x="101491" y="6740"/>
                  </a:lnTo>
                  <a:cubicBezTo>
                    <a:pt x="101908" y="6324"/>
                    <a:pt x="102459" y="6115"/>
                    <a:pt x="103014" y="6115"/>
                  </a:cubicBezTo>
                  <a:close/>
                  <a:moveTo>
                    <a:pt x="57670" y="45807"/>
                  </a:moveTo>
                  <a:cubicBezTo>
                    <a:pt x="58233" y="45807"/>
                    <a:pt x="58773" y="46028"/>
                    <a:pt x="59189" y="46420"/>
                  </a:cubicBezTo>
                  <a:lnTo>
                    <a:pt x="118427" y="105682"/>
                  </a:lnTo>
                  <a:cubicBezTo>
                    <a:pt x="119285" y="106515"/>
                    <a:pt x="119285" y="107888"/>
                    <a:pt x="118427" y="108721"/>
                  </a:cubicBezTo>
                  <a:lnTo>
                    <a:pt x="102227" y="124946"/>
                  </a:lnTo>
                  <a:cubicBezTo>
                    <a:pt x="101810" y="125363"/>
                    <a:pt x="101271" y="125583"/>
                    <a:pt x="100683" y="125583"/>
                  </a:cubicBezTo>
                  <a:cubicBezTo>
                    <a:pt x="100119" y="125583"/>
                    <a:pt x="99580" y="125363"/>
                    <a:pt x="99163" y="124946"/>
                  </a:cubicBezTo>
                  <a:lnTo>
                    <a:pt x="39925" y="65708"/>
                  </a:lnTo>
                  <a:cubicBezTo>
                    <a:pt x="39068" y="64851"/>
                    <a:pt x="39068" y="63503"/>
                    <a:pt x="39925" y="62645"/>
                  </a:cubicBezTo>
                  <a:lnTo>
                    <a:pt x="56150" y="46420"/>
                  </a:lnTo>
                  <a:cubicBezTo>
                    <a:pt x="56542" y="46028"/>
                    <a:pt x="57081" y="45807"/>
                    <a:pt x="57670" y="45807"/>
                  </a:cubicBezTo>
                  <a:close/>
                  <a:moveTo>
                    <a:pt x="103014" y="0"/>
                  </a:moveTo>
                  <a:cubicBezTo>
                    <a:pt x="100897" y="0"/>
                    <a:pt x="98783" y="809"/>
                    <a:pt x="97178" y="2427"/>
                  </a:cubicBezTo>
                  <a:lnTo>
                    <a:pt x="59655" y="39925"/>
                  </a:lnTo>
                  <a:cubicBezTo>
                    <a:pt x="59018" y="39778"/>
                    <a:pt x="58356" y="39680"/>
                    <a:pt x="57670" y="39680"/>
                  </a:cubicBezTo>
                  <a:cubicBezTo>
                    <a:pt x="55464" y="39680"/>
                    <a:pt x="53381" y="40538"/>
                    <a:pt x="51812" y="42106"/>
                  </a:cubicBezTo>
                  <a:lnTo>
                    <a:pt x="35587" y="58331"/>
                  </a:lnTo>
                  <a:cubicBezTo>
                    <a:pt x="32377" y="61542"/>
                    <a:pt x="32377" y="66811"/>
                    <a:pt x="35587" y="70022"/>
                  </a:cubicBezTo>
                  <a:lnTo>
                    <a:pt x="57106" y="91541"/>
                  </a:lnTo>
                  <a:cubicBezTo>
                    <a:pt x="47670" y="100780"/>
                    <a:pt x="36568" y="109162"/>
                    <a:pt x="24117" y="116491"/>
                  </a:cubicBezTo>
                  <a:cubicBezTo>
                    <a:pt x="20514" y="118623"/>
                    <a:pt x="17059" y="121319"/>
                    <a:pt x="13848" y="124505"/>
                  </a:cubicBezTo>
                  <a:cubicBezTo>
                    <a:pt x="8113" y="130264"/>
                    <a:pt x="3922" y="136955"/>
                    <a:pt x="2059" y="143352"/>
                  </a:cubicBezTo>
                  <a:cubicBezTo>
                    <a:pt x="1" y="150386"/>
                    <a:pt x="956" y="156342"/>
                    <a:pt x="4755" y="160116"/>
                  </a:cubicBezTo>
                  <a:cubicBezTo>
                    <a:pt x="7280" y="162641"/>
                    <a:pt x="10735" y="163891"/>
                    <a:pt x="14755" y="163891"/>
                  </a:cubicBezTo>
                  <a:cubicBezTo>
                    <a:pt x="20612" y="163891"/>
                    <a:pt x="27622" y="161219"/>
                    <a:pt x="34484" y="156097"/>
                  </a:cubicBezTo>
                  <a:cubicBezTo>
                    <a:pt x="35832" y="155092"/>
                    <a:pt x="36102" y="153180"/>
                    <a:pt x="35097" y="151832"/>
                  </a:cubicBezTo>
                  <a:cubicBezTo>
                    <a:pt x="34500" y="151016"/>
                    <a:pt x="33581" y="150590"/>
                    <a:pt x="32651" y="150590"/>
                  </a:cubicBezTo>
                  <a:cubicBezTo>
                    <a:pt x="32018" y="150590"/>
                    <a:pt x="31379" y="150788"/>
                    <a:pt x="30833" y="151195"/>
                  </a:cubicBezTo>
                  <a:cubicBezTo>
                    <a:pt x="25108" y="155476"/>
                    <a:pt x="19216" y="157775"/>
                    <a:pt x="14741" y="157775"/>
                  </a:cubicBezTo>
                  <a:cubicBezTo>
                    <a:pt x="12376" y="157775"/>
                    <a:pt x="10408" y="157133"/>
                    <a:pt x="9069" y="155803"/>
                  </a:cubicBezTo>
                  <a:cubicBezTo>
                    <a:pt x="6961" y="153695"/>
                    <a:pt x="6544" y="149773"/>
                    <a:pt x="7917" y="145068"/>
                  </a:cubicBezTo>
                  <a:cubicBezTo>
                    <a:pt x="9510" y="139627"/>
                    <a:pt x="13137" y="133867"/>
                    <a:pt x="18186" y="128843"/>
                  </a:cubicBezTo>
                  <a:cubicBezTo>
                    <a:pt x="21005" y="126000"/>
                    <a:pt x="24044" y="123623"/>
                    <a:pt x="27230" y="121760"/>
                  </a:cubicBezTo>
                  <a:cubicBezTo>
                    <a:pt x="40121" y="114162"/>
                    <a:pt x="51616" y="105462"/>
                    <a:pt x="61420" y="95879"/>
                  </a:cubicBezTo>
                  <a:lnTo>
                    <a:pt x="68993" y="103427"/>
                  </a:lnTo>
                  <a:cubicBezTo>
                    <a:pt x="59410" y="113255"/>
                    <a:pt x="50709" y="124750"/>
                    <a:pt x="43111" y="137642"/>
                  </a:cubicBezTo>
                  <a:cubicBezTo>
                    <a:pt x="42156" y="139259"/>
                    <a:pt x="41053" y="140877"/>
                    <a:pt x="39778" y="142470"/>
                  </a:cubicBezTo>
                  <a:cubicBezTo>
                    <a:pt x="38749" y="143793"/>
                    <a:pt x="38970" y="145705"/>
                    <a:pt x="40293" y="146759"/>
                  </a:cubicBezTo>
                  <a:cubicBezTo>
                    <a:pt x="40857" y="147200"/>
                    <a:pt x="41518" y="147421"/>
                    <a:pt x="42180" y="147421"/>
                  </a:cubicBezTo>
                  <a:cubicBezTo>
                    <a:pt x="43087" y="147421"/>
                    <a:pt x="43994" y="147028"/>
                    <a:pt x="44582" y="146244"/>
                  </a:cubicBezTo>
                  <a:cubicBezTo>
                    <a:pt x="46004" y="144455"/>
                    <a:pt x="47278" y="142592"/>
                    <a:pt x="48381" y="140754"/>
                  </a:cubicBezTo>
                  <a:cubicBezTo>
                    <a:pt x="55709" y="128279"/>
                    <a:pt x="64091" y="117201"/>
                    <a:pt x="73331" y="107765"/>
                  </a:cubicBezTo>
                  <a:lnTo>
                    <a:pt x="94850" y="129284"/>
                  </a:lnTo>
                  <a:cubicBezTo>
                    <a:pt x="96394" y="130828"/>
                    <a:pt x="98477" y="131686"/>
                    <a:pt x="100683" y="131686"/>
                  </a:cubicBezTo>
                  <a:lnTo>
                    <a:pt x="101075" y="131686"/>
                  </a:lnTo>
                  <a:lnTo>
                    <a:pt x="101075" y="143867"/>
                  </a:lnTo>
                  <a:cubicBezTo>
                    <a:pt x="101075" y="153548"/>
                    <a:pt x="108942" y="161415"/>
                    <a:pt x="118623" y="161415"/>
                  </a:cubicBezTo>
                  <a:cubicBezTo>
                    <a:pt x="128279" y="161415"/>
                    <a:pt x="136147" y="153548"/>
                    <a:pt x="136147" y="143867"/>
                  </a:cubicBezTo>
                  <a:lnTo>
                    <a:pt x="136147" y="123206"/>
                  </a:lnTo>
                  <a:cubicBezTo>
                    <a:pt x="136147" y="116907"/>
                    <a:pt x="141269" y="111785"/>
                    <a:pt x="147568" y="111785"/>
                  </a:cubicBezTo>
                  <a:cubicBezTo>
                    <a:pt x="153867" y="111785"/>
                    <a:pt x="158989" y="116907"/>
                    <a:pt x="158989" y="123206"/>
                  </a:cubicBezTo>
                  <a:lnTo>
                    <a:pt x="158989" y="191218"/>
                  </a:lnTo>
                  <a:cubicBezTo>
                    <a:pt x="158989" y="200874"/>
                    <a:pt x="166856" y="208742"/>
                    <a:pt x="176513" y="208742"/>
                  </a:cubicBezTo>
                  <a:cubicBezTo>
                    <a:pt x="186194" y="208742"/>
                    <a:pt x="194061" y="200874"/>
                    <a:pt x="194061" y="191218"/>
                  </a:cubicBezTo>
                  <a:lnTo>
                    <a:pt x="194061" y="149970"/>
                  </a:lnTo>
                  <a:cubicBezTo>
                    <a:pt x="194061" y="148278"/>
                    <a:pt x="192689" y="146906"/>
                    <a:pt x="190997" y="146906"/>
                  </a:cubicBezTo>
                  <a:cubicBezTo>
                    <a:pt x="189306" y="146906"/>
                    <a:pt x="187934" y="148278"/>
                    <a:pt x="187934" y="149970"/>
                  </a:cubicBezTo>
                  <a:lnTo>
                    <a:pt x="187934" y="191218"/>
                  </a:lnTo>
                  <a:cubicBezTo>
                    <a:pt x="187934" y="197492"/>
                    <a:pt x="182811" y="202639"/>
                    <a:pt x="176513" y="202639"/>
                  </a:cubicBezTo>
                  <a:cubicBezTo>
                    <a:pt x="170238" y="202639"/>
                    <a:pt x="165116" y="197492"/>
                    <a:pt x="165116" y="191218"/>
                  </a:cubicBezTo>
                  <a:lnTo>
                    <a:pt x="165116" y="123206"/>
                  </a:lnTo>
                  <a:cubicBezTo>
                    <a:pt x="165116" y="113525"/>
                    <a:pt x="157249" y="105658"/>
                    <a:pt x="147568" y="105658"/>
                  </a:cubicBezTo>
                  <a:cubicBezTo>
                    <a:pt x="137911" y="105658"/>
                    <a:pt x="130044" y="113525"/>
                    <a:pt x="130044" y="123206"/>
                  </a:cubicBezTo>
                  <a:lnTo>
                    <a:pt x="130044" y="143867"/>
                  </a:lnTo>
                  <a:cubicBezTo>
                    <a:pt x="130044" y="150166"/>
                    <a:pt x="124922" y="155288"/>
                    <a:pt x="118623" y="155288"/>
                  </a:cubicBezTo>
                  <a:cubicBezTo>
                    <a:pt x="112324" y="155288"/>
                    <a:pt x="107202" y="150166"/>
                    <a:pt x="107202" y="143867"/>
                  </a:cubicBezTo>
                  <a:lnTo>
                    <a:pt x="107202" y="128622"/>
                  </a:lnTo>
                  <a:lnTo>
                    <a:pt x="122765" y="113059"/>
                  </a:lnTo>
                  <a:cubicBezTo>
                    <a:pt x="124897" y="110927"/>
                    <a:pt x="125608" y="107937"/>
                    <a:pt x="124922" y="105217"/>
                  </a:cubicBezTo>
                  <a:lnTo>
                    <a:pt x="162445" y="67694"/>
                  </a:lnTo>
                  <a:cubicBezTo>
                    <a:pt x="165655" y="64483"/>
                    <a:pt x="165655" y="59214"/>
                    <a:pt x="162445" y="56003"/>
                  </a:cubicBezTo>
                  <a:lnTo>
                    <a:pt x="122275" y="15833"/>
                  </a:lnTo>
                  <a:lnTo>
                    <a:pt x="149798" y="15833"/>
                  </a:lnTo>
                  <a:cubicBezTo>
                    <a:pt x="151489" y="15833"/>
                    <a:pt x="152862" y="14461"/>
                    <a:pt x="152862" y="12769"/>
                  </a:cubicBezTo>
                  <a:cubicBezTo>
                    <a:pt x="152862" y="11078"/>
                    <a:pt x="151489" y="9706"/>
                    <a:pt x="149798" y="9706"/>
                  </a:cubicBezTo>
                  <a:lnTo>
                    <a:pt x="116148" y="9706"/>
                  </a:lnTo>
                  <a:lnTo>
                    <a:pt x="108869" y="2427"/>
                  </a:lnTo>
                  <a:cubicBezTo>
                    <a:pt x="107251" y="809"/>
                    <a:pt x="105131" y="0"/>
                    <a:pt x="1030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73"/>
            <p:cNvSpPr/>
            <p:nvPr/>
          </p:nvSpPr>
          <p:spPr>
            <a:xfrm>
              <a:off x="2762850" y="1987425"/>
              <a:ext cx="976075" cy="961375"/>
            </a:xfrm>
            <a:custGeom>
              <a:avLst/>
              <a:gdLst/>
              <a:ahLst/>
              <a:cxnLst/>
              <a:rect l="l" t="t" r="r" b="b"/>
              <a:pathLst>
                <a:path w="39043" h="38455" extrusionOk="0">
                  <a:moveTo>
                    <a:pt x="3346" y="1"/>
                  </a:moveTo>
                  <a:cubicBezTo>
                    <a:pt x="2562" y="1"/>
                    <a:pt x="1777" y="295"/>
                    <a:pt x="1177" y="883"/>
                  </a:cubicBezTo>
                  <a:cubicBezTo>
                    <a:pt x="1" y="2084"/>
                    <a:pt x="1" y="4020"/>
                    <a:pt x="1177" y="5221"/>
                  </a:cubicBezTo>
                  <a:lnTo>
                    <a:pt x="33529" y="37572"/>
                  </a:lnTo>
                  <a:cubicBezTo>
                    <a:pt x="34117" y="38161"/>
                    <a:pt x="34901" y="38455"/>
                    <a:pt x="35685" y="38455"/>
                  </a:cubicBezTo>
                  <a:cubicBezTo>
                    <a:pt x="36470" y="38455"/>
                    <a:pt x="37254" y="38161"/>
                    <a:pt x="37867" y="37572"/>
                  </a:cubicBezTo>
                  <a:cubicBezTo>
                    <a:pt x="39043" y="36372"/>
                    <a:pt x="39043" y="34435"/>
                    <a:pt x="37867" y="33234"/>
                  </a:cubicBezTo>
                  <a:lnTo>
                    <a:pt x="5515" y="883"/>
                  </a:lnTo>
                  <a:cubicBezTo>
                    <a:pt x="4915" y="295"/>
                    <a:pt x="4130" y="1"/>
                    <a:pt x="3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73"/>
            <p:cNvSpPr/>
            <p:nvPr/>
          </p:nvSpPr>
          <p:spPr>
            <a:xfrm>
              <a:off x="5634050" y="2085450"/>
              <a:ext cx="153200" cy="153225"/>
            </a:xfrm>
            <a:custGeom>
              <a:avLst/>
              <a:gdLst/>
              <a:ahLst/>
              <a:cxnLst/>
              <a:rect l="l" t="t" r="r" b="b"/>
              <a:pathLst>
                <a:path w="6128" h="6129" extrusionOk="0">
                  <a:moveTo>
                    <a:pt x="3040" y="1"/>
                  </a:moveTo>
                  <a:cubicBezTo>
                    <a:pt x="1349" y="1"/>
                    <a:pt x="1" y="1373"/>
                    <a:pt x="1" y="3065"/>
                  </a:cubicBezTo>
                  <a:cubicBezTo>
                    <a:pt x="1" y="4756"/>
                    <a:pt x="1398" y="6128"/>
                    <a:pt x="3089" y="6128"/>
                  </a:cubicBezTo>
                  <a:cubicBezTo>
                    <a:pt x="4755" y="6128"/>
                    <a:pt x="6128" y="4756"/>
                    <a:pt x="6128" y="3065"/>
                  </a:cubicBezTo>
                  <a:cubicBezTo>
                    <a:pt x="6128" y="1373"/>
                    <a:pt x="4755" y="1"/>
                    <a:pt x="30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73"/>
            <p:cNvSpPr/>
            <p:nvPr/>
          </p:nvSpPr>
          <p:spPr>
            <a:xfrm>
              <a:off x="5698400" y="2294400"/>
              <a:ext cx="154425" cy="153200"/>
            </a:xfrm>
            <a:custGeom>
              <a:avLst/>
              <a:gdLst/>
              <a:ahLst/>
              <a:cxnLst/>
              <a:rect l="l" t="t" r="r" b="b"/>
              <a:pathLst>
                <a:path w="6177" h="6128" extrusionOk="0">
                  <a:moveTo>
                    <a:pt x="3015" y="0"/>
                  </a:moveTo>
                  <a:cubicBezTo>
                    <a:pt x="1324" y="25"/>
                    <a:pt x="0" y="1422"/>
                    <a:pt x="25" y="3113"/>
                  </a:cubicBezTo>
                  <a:cubicBezTo>
                    <a:pt x="49" y="4780"/>
                    <a:pt x="1422" y="6128"/>
                    <a:pt x="3088" y="6128"/>
                  </a:cubicBezTo>
                  <a:lnTo>
                    <a:pt x="3137" y="6128"/>
                  </a:lnTo>
                  <a:cubicBezTo>
                    <a:pt x="4828" y="6103"/>
                    <a:pt x="6176" y="4706"/>
                    <a:pt x="6152" y="3040"/>
                  </a:cubicBezTo>
                  <a:cubicBezTo>
                    <a:pt x="6127" y="1348"/>
                    <a:pt x="4755" y="0"/>
                    <a:pt x="30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73"/>
            <p:cNvSpPr/>
            <p:nvPr/>
          </p:nvSpPr>
          <p:spPr>
            <a:xfrm>
              <a:off x="5223525" y="2530300"/>
              <a:ext cx="153200" cy="152575"/>
            </a:xfrm>
            <a:custGeom>
              <a:avLst/>
              <a:gdLst/>
              <a:ahLst/>
              <a:cxnLst/>
              <a:rect l="l" t="t" r="r" b="b"/>
              <a:pathLst>
                <a:path w="6128" h="6103" extrusionOk="0">
                  <a:moveTo>
                    <a:pt x="3040" y="0"/>
                  </a:moveTo>
                  <a:cubicBezTo>
                    <a:pt x="1349" y="0"/>
                    <a:pt x="1" y="1373"/>
                    <a:pt x="1" y="3039"/>
                  </a:cubicBezTo>
                  <a:cubicBezTo>
                    <a:pt x="1" y="4731"/>
                    <a:pt x="1373" y="6103"/>
                    <a:pt x="3064" y="6103"/>
                  </a:cubicBezTo>
                  <a:cubicBezTo>
                    <a:pt x="4755" y="6103"/>
                    <a:pt x="6128" y="4731"/>
                    <a:pt x="6128" y="3039"/>
                  </a:cubicBezTo>
                  <a:cubicBezTo>
                    <a:pt x="6128" y="1373"/>
                    <a:pt x="4755" y="0"/>
                    <a:pt x="30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" name="Google Shape;504;p73"/>
          <p:cNvGrpSpPr/>
          <p:nvPr/>
        </p:nvGrpSpPr>
        <p:grpSpPr>
          <a:xfrm>
            <a:off x="7996111" y="4053297"/>
            <a:ext cx="319897" cy="241623"/>
            <a:chOff x="1180200" y="880250"/>
            <a:chExt cx="5218550" cy="3941650"/>
          </a:xfrm>
        </p:grpSpPr>
        <p:sp>
          <p:nvSpPr>
            <p:cNvPr id="505" name="Google Shape;505;p73"/>
            <p:cNvSpPr/>
            <p:nvPr/>
          </p:nvSpPr>
          <p:spPr>
            <a:xfrm>
              <a:off x="1180200" y="3192025"/>
              <a:ext cx="153200" cy="462025"/>
            </a:xfrm>
            <a:custGeom>
              <a:avLst/>
              <a:gdLst/>
              <a:ahLst/>
              <a:cxnLst/>
              <a:rect l="l" t="t" r="r" b="b"/>
              <a:pathLst>
                <a:path w="6128" h="18481" extrusionOk="0">
                  <a:moveTo>
                    <a:pt x="3064" y="1"/>
                  </a:moveTo>
                  <a:cubicBezTo>
                    <a:pt x="1373" y="1"/>
                    <a:pt x="0" y="1349"/>
                    <a:pt x="0" y="3040"/>
                  </a:cubicBezTo>
                  <a:lnTo>
                    <a:pt x="0" y="15417"/>
                  </a:lnTo>
                  <a:cubicBezTo>
                    <a:pt x="0" y="17108"/>
                    <a:pt x="1373" y="18480"/>
                    <a:pt x="3064" y="18480"/>
                  </a:cubicBezTo>
                  <a:cubicBezTo>
                    <a:pt x="4755" y="18480"/>
                    <a:pt x="6128" y="17108"/>
                    <a:pt x="6128" y="15417"/>
                  </a:cubicBezTo>
                  <a:lnTo>
                    <a:pt x="6128" y="3040"/>
                  </a:lnTo>
                  <a:cubicBezTo>
                    <a:pt x="6128" y="1349"/>
                    <a:pt x="4755" y="1"/>
                    <a:pt x="30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73"/>
            <p:cNvSpPr/>
            <p:nvPr/>
          </p:nvSpPr>
          <p:spPr>
            <a:xfrm>
              <a:off x="1180200" y="880250"/>
              <a:ext cx="5218550" cy="3941650"/>
            </a:xfrm>
            <a:custGeom>
              <a:avLst/>
              <a:gdLst/>
              <a:ahLst/>
              <a:cxnLst/>
              <a:rect l="l" t="t" r="r" b="b"/>
              <a:pathLst>
                <a:path w="208742" h="157666" extrusionOk="0">
                  <a:moveTo>
                    <a:pt x="168180" y="6103"/>
                  </a:moveTo>
                  <a:cubicBezTo>
                    <a:pt x="168890" y="6103"/>
                    <a:pt x="169479" y="6691"/>
                    <a:pt x="169479" y="7402"/>
                  </a:cubicBezTo>
                  <a:lnTo>
                    <a:pt x="169479" y="11103"/>
                  </a:lnTo>
                  <a:lnTo>
                    <a:pt x="152273" y="11103"/>
                  </a:lnTo>
                  <a:lnTo>
                    <a:pt x="152273" y="7402"/>
                  </a:lnTo>
                  <a:cubicBezTo>
                    <a:pt x="152273" y="6691"/>
                    <a:pt x="152862" y="6103"/>
                    <a:pt x="153572" y="6103"/>
                  </a:cubicBezTo>
                  <a:close/>
                  <a:moveTo>
                    <a:pt x="58650" y="11127"/>
                  </a:moveTo>
                  <a:cubicBezTo>
                    <a:pt x="59361" y="11127"/>
                    <a:pt x="59949" y="11715"/>
                    <a:pt x="59949" y="12426"/>
                  </a:cubicBezTo>
                  <a:lnTo>
                    <a:pt x="59949" y="19950"/>
                  </a:lnTo>
                  <a:lnTo>
                    <a:pt x="25318" y="19950"/>
                  </a:lnTo>
                  <a:lnTo>
                    <a:pt x="25318" y="12426"/>
                  </a:lnTo>
                  <a:cubicBezTo>
                    <a:pt x="25318" y="11715"/>
                    <a:pt x="25906" y="11127"/>
                    <a:pt x="26617" y="11127"/>
                  </a:cubicBezTo>
                  <a:close/>
                  <a:moveTo>
                    <a:pt x="86516" y="15490"/>
                  </a:moveTo>
                  <a:cubicBezTo>
                    <a:pt x="87227" y="15490"/>
                    <a:pt x="87815" y="16053"/>
                    <a:pt x="87815" y="16764"/>
                  </a:cubicBezTo>
                  <a:lnTo>
                    <a:pt x="87815" y="19950"/>
                  </a:lnTo>
                  <a:lnTo>
                    <a:pt x="79335" y="19950"/>
                  </a:lnTo>
                  <a:lnTo>
                    <a:pt x="79335" y="16764"/>
                  </a:lnTo>
                  <a:cubicBezTo>
                    <a:pt x="79335" y="16053"/>
                    <a:pt x="79899" y="15490"/>
                    <a:pt x="80634" y="15490"/>
                  </a:cubicBezTo>
                  <a:close/>
                  <a:moveTo>
                    <a:pt x="176905" y="17230"/>
                  </a:moveTo>
                  <a:cubicBezTo>
                    <a:pt x="177615" y="17230"/>
                    <a:pt x="178204" y="17794"/>
                    <a:pt x="178204" y="18529"/>
                  </a:cubicBezTo>
                  <a:lnTo>
                    <a:pt x="178204" y="19950"/>
                  </a:lnTo>
                  <a:lnTo>
                    <a:pt x="143573" y="19950"/>
                  </a:lnTo>
                  <a:lnTo>
                    <a:pt x="143573" y="18529"/>
                  </a:lnTo>
                  <a:cubicBezTo>
                    <a:pt x="143573" y="17794"/>
                    <a:pt x="144161" y="17230"/>
                    <a:pt x="144872" y="17230"/>
                  </a:cubicBezTo>
                  <a:close/>
                  <a:moveTo>
                    <a:pt x="187419" y="38994"/>
                  </a:moveTo>
                  <a:lnTo>
                    <a:pt x="187419" y="47057"/>
                  </a:lnTo>
                  <a:lnTo>
                    <a:pt x="165067" y="47057"/>
                  </a:lnTo>
                  <a:lnTo>
                    <a:pt x="165067" y="38994"/>
                  </a:lnTo>
                  <a:close/>
                  <a:moveTo>
                    <a:pt x="196977" y="26078"/>
                  </a:moveTo>
                  <a:cubicBezTo>
                    <a:pt x="200090" y="26078"/>
                    <a:pt x="202639" y="28602"/>
                    <a:pt x="202639" y="31739"/>
                  </a:cubicBezTo>
                  <a:lnTo>
                    <a:pt x="202639" y="47057"/>
                  </a:lnTo>
                  <a:lnTo>
                    <a:pt x="193522" y="47057"/>
                  </a:lnTo>
                  <a:lnTo>
                    <a:pt x="193522" y="35930"/>
                  </a:lnTo>
                  <a:cubicBezTo>
                    <a:pt x="193522" y="34263"/>
                    <a:pt x="192149" y="32891"/>
                    <a:pt x="190483" y="32891"/>
                  </a:cubicBezTo>
                  <a:lnTo>
                    <a:pt x="162003" y="32891"/>
                  </a:lnTo>
                  <a:cubicBezTo>
                    <a:pt x="160337" y="32891"/>
                    <a:pt x="158964" y="34263"/>
                    <a:pt x="158964" y="35930"/>
                  </a:cubicBezTo>
                  <a:lnTo>
                    <a:pt x="158964" y="47057"/>
                  </a:lnTo>
                  <a:lnTo>
                    <a:pt x="129039" y="47057"/>
                  </a:lnTo>
                  <a:cubicBezTo>
                    <a:pt x="121392" y="43454"/>
                    <a:pt x="112986" y="41543"/>
                    <a:pt x="104383" y="41543"/>
                  </a:cubicBezTo>
                  <a:cubicBezTo>
                    <a:pt x="95560" y="41543"/>
                    <a:pt x="87203" y="43528"/>
                    <a:pt x="79703" y="47057"/>
                  </a:cubicBezTo>
                  <a:lnTo>
                    <a:pt x="45268" y="47057"/>
                  </a:lnTo>
                  <a:cubicBezTo>
                    <a:pt x="43920" y="42131"/>
                    <a:pt x="39410" y="38479"/>
                    <a:pt x="34068" y="38479"/>
                  </a:cubicBezTo>
                  <a:cubicBezTo>
                    <a:pt x="28725" y="38479"/>
                    <a:pt x="24215" y="42131"/>
                    <a:pt x="22867" y="47057"/>
                  </a:cubicBezTo>
                  <a:lnTo>
                    <a:pt x="6128" y="47057"/>
                  </a:lnTo>
                  <a:lnTo>
                    <a:pt x="6128" y="31739"/>
                  </a:lnTo>
                  <a:cubicBezTo>
                    <a:pt x="6128" y="28602"/>
                    <a:pt x="8652" y="26078"/>
                    <a:pt x="11789" y="26078"/>
                  </a:cubicBezTo>
                  <a:close/>
                  <a:moveTo>
                    <a:pt x="34068" y="44606"/>
                  </a:moveTo>
                  <a:cubicBezTo>
                    <a:pt x="37107" y="44606"/>
                    <a:pt x="39582" y="47082"/>
                    <a:pt x="39582" y="50096"/>
                  </a:cubicBezTo>
                  <a:cubicBezTo>
                    <a:pt x="39582" y="53135"/>
                    <a:pt x="37107" y="55611"/>
                    <a:pt x="34068" y="55611"/>
                  </a:cubicBezTo>
                  <a:cubicBezTo>
                    <a:pt x="31028" y="55611"/>
                    <a:pt x="28553" y="53135"/>
                    <a:pt x="28553" y="50096"/>
                  </a:cubicBezTo>
                  <a:cubicBezTo>
                    <a:pt x="28553" y="47082"/>
                    <a:pt x="31028" y="44606"/>
                    <a:pt x="34068" y="44606"/>
                  </a:cubicBezTo>
                  <a:close/>
                  <a:moveTo>
                    <a:pt x="169380" y="92766"/>
                  </a:moveTo>
                  <a:cubicBezTo>
                    <a:pt x="170532" y="92766"/>
                    <a:pt x="171439" y="93673"/>
                    <a:pt x="171439" y="94825"/>
                  </a:cubicBezTo>
                  <a:lnTo>
                    <a:pt x="171439" y="102447"/>
                  </a:lnTo>
                  <a:cubicBezTo>
                    <a:pt x="171439" y="103574"/>
                    <a:pt x="170532" y="104506"/>
                    <a:pt x="169380" y="104506"/>
                  </a:cubicBezTo>
                  <a:lnTo>
                    <a:pt x="162224" y="104506"/>
                  </a:lnTo>
                  <a:cubicBezTo>
                    <a:pt x="162371" y="102888"/>
                    <a:pt x="162444" y="101246"/>
                    <a:pt x="162444" y="99604"/>
                  </a:cubicBezTo>
                  <a:cubicBezTo>
                    <a:pt x="162444" y="97300"/>
                    <a:pt x="162297" y="95021"/>
                    <a:pt x="162028" y="92766"/>
                  </a:cubicBezTo>
                  <a:close/>
                  <a:moveTo>
                    <a:pt x="61934" y="139186"/>
                  </a:moveTo>
                  <a:cubicBezTo>
                    <a:pt x="64238" y="141661"/>
                    <a:pt x="66762" y="143940"/>
                    <a:pt x="69483" y="145974"/>
                  </a:cubicBezTo>
                  <a:lnTo>
                    <a:pt x="11789" y="145974"/>
                  </a:lnTo>
                  <a:cubicBezTo>
                    <a:pt x="8652" y="145974"/>
                    <a:pt x="6128" y="143450"/>
                    <a:pt x="6128" y="140337"/>
                  </a:cubicBezTo>
                  <a:lnTo>
                    <a:pt x="6128" y="139186"/>
                  </a:lnTo>
                  <a:close/>
                  <a:moveTo>
                    <a:pt x="202639" y="139186"/>
                  </a:moveTo>
                  <a:lnTo>
                    <a:pt x="202639" y="140337"/>
                  </a:lnTo>
                  <a:cubicBezTo>
                    <a:pt x="202639" y="143450"/>
                    <a:pt x="200090" y="145974"/>
                    <a:pt x="196977" y="145974"/>
                  </a:cubicBezTo>
                  <a:lnTo>
                    <a:pt x="139259" y="145974"/>
                  </a:lnTo>
                  <a:cubicBezTo>
                    <a:pt x="141980" y="143940"/>
                    <a:pt x="144504" y="141661"/>
                    <a:pt x="146808" y="139186"/>
                  </a:cubicBezTo>
                  <a:close/>
                  <a:moveTo>
                    <a:pt x="104383" y="47645"/>
                  </a:moveTo>
                  <a:cubicBezTo>
                    <a:pt x="119236" y="47645"/>
                    <a:pt x="133402" y="54042"/>
                    <a:pt x="143279" y="65169"/>
                  </a:cubicBezTo>
                  <a:cubicBezTo>
                    <a:pt x="143875" y="65858"/>
                    <a:pt x="144715" y="66211"/>
                    <a:pt x="145562" y="66211"/>
                  </a:cubicBezTo>
                  <a:cubicBezTo>
                    <a:pt x="146282" y="66211"/>
                    <a:pt x="147007" y="65956"/>
                    <a:pt x="147592" y="65439"/>
                  </a:cubicBezTo>
                  <a:cubicBezTo>
                    <a:pt x="148842" y="64311"/>
                    <a:pt x="148965" y="62375"/>
                    <a:pt x="147862" y="61125"/>
                  </a:cubicBezTo>
                  <a:cubicBezTo>
                    <a:pt x="145239" y="58160"/>
                    <a:pt x="142323" y="55513"/>
                    <a:pt x="139210" y="53160"/>
                  </a:cubicBezTo>
                  <a:lnTo>
                    <a:pt x="202639" y="53160"/>
                  </a:lnTo>
                  <a:lnTo>
                    <a:pt x="202639" y="133058"/>
                  </a:lnTo>
                  <a:lnTo>
                    <a:pt x="151808" y="133058"/>
                  </a:lnTo>
                  <a:cubicBezTo>
                    <a:pt x="156464" y="126465"/>
                    <a:pt x="159798" y="118843"/>
                    <a:pt x="161391" y="110633"/>
                  </a:cubicBezTo>
                  <a:lnTo>
                    <a:pt x="169380" y="110633"/>
                  </a:lnTo>
                  <a:cubicBezTo>
                    <a:pt x="173890" y="110633"/>
                    <a:pt x="177566" y="106956"/>
                    <a:pt x="177566" y="102447"/>
                  </a:cubicBezTo>
                  <a:lnTo>
                    <a:pt x="177566" y="94825"/>
                  </a:lnTo>
                  <a:cubicBezTo>
                    <a:pt x="177566" y="90315"/>
                    <a:pt x="173890" y="86639"/>
                    <a:pt x="169380" y="86639"/>
                  </a:cubicBezTo>
                  <a:lnTo>
                    <a:pt x="160974" y="86639"/>
                  </a:lnTo>
                  <a:cubicBezTo>
                    <a:pt x="159847" y="81786"/>
                    <a:pt x="158131" y="77056"/>
                    <a:pt x="155803" y="72644"/>
                  </a:cubicBezTo>
                  <a:cubicBezTo>
                    <a:pt x="155258" y="71606"/>
                    <a:pt x="154204" y="71016"/>
                    <a:pt x="153111" y="71016"/>
                  </a:cubicBezTo>
                  <a:cubicBezTo>
                    <a:pt x="152630" y="71016"/>
                    <a:pt x="152142" y="71130"/>
                    <a:pt x="151685" y="71370"/>
                  </a:cubicBezTo>
                  <a:cubicBezTo>
                    <a:pt x="150190" y="72154"/>
                    <a:pt x="149602" y="73992"/>
                    <a:pt x="150386" y="75487"/>
                  </a:cubicBezTo>
                  <a:cubicBezTo>
                    <a:pt x="154283" y="82864"/>
                    <a:pt x="156317" y="91222"/>
                    <a:pt x="156317" y="99604"/>
                  </a:cubicBezTo>
                  <a:cubicBezTo>
                    <a:pt x="156317" y="128255"/>
                    <a:pt x="133009" y="151538"/>
                    <a:pt x="104383" y="151538"/>
                  </a:cubicBezTo>
                  <a:cubicBezTo>
                    <a:pt x="75732" y="151538"/>
                    <a:pt x="52425" y="128255"/>
                    <a:pt x="52425" y="99604"/>
                  </a:cubicBezTo>
                  <a:cubicBezTo>
                    <a:pt x="52425" y="70953"/>
                    <a:pt x="75732" y="47645"/>
                    <a:pt x="104383" y="47645"/>
                  </a:cubicBezTo>
                  <a:close/>
                  <a:moveTo>
                    <a:pt x="153572" y="0"/>
                  </a:moveTo>
                  <a:cubicBezTo>
                    <a:pt x="149479" y="0"/>
                    <a:pt x="146171" y="3333"/>
                    <a:pt x="146171" y="7402"/>
                  </a:cubicBezTo>
                  <a:lnTo>
                    <a:pt x="146171" y="11103"/>
                  </a:lnTo>
                  <a:lnTo>
                    <a:pt x="144872" y="11103"/>
                  </a:lnTo>
                  <a:cubicBezTo>
                    <a:pt x="140779" y="11103"/>
                    <a:pt x="137446" y="14436"/>
                    <a:pt x="137446" y="18529"/>
                  </a:cubicBezTo>
                  <a:lnTo>
                    <a:pt x="137446" y="19950"/>
                  </a:lnTo>
                  <a:lnTo>
                    <a:pt x="93942" y="19950"/>
                  </a:lnTo>
                  <a:lnTo>
                    <a:pt x="93942" y="16764"/>
                  </a:lnTo>
                  <a:cubicBezTo>
                    <a:pt x="93942" y="12696"/>
                    <a:pt x="90609" y="9363"/>
                    <a:pt x="86516" y="9363"/>
                  </a:cubicBezTo>
                  <a:lnTo>
                    <a:pt x="80634" y="9363"/>
                  </a:lnTo>
                  <a:cubicBezTo>
                    <a:pt x="76541" y="9363"/>
                    <a:pt x="73208" y="12696"/>
                    <a:pt x="73208" y="16764"/>
                  </a:cubicBezTo>
                  <a:lnTo>
                    <a:pt x="73208" y="19950"/>
                  </a:lnTo>
                  <a:lnTo>
                    <a:pt x="66051" y="19950"/>
                  </a:lnTo>
                  <a:lnTo>
                    <a:pt x="66051" y="12426"/>
                  </a:lnTo>
                  <a:cubicBezTo>
                    <a:pt x="66051" y="8333"/>
                    <a:pt x="62718" y="5000"/>
                    <a:pt x="58650" y="5000"/>
                  </a:cubicBezTo>
                  <a:lnTo>
                    <a:pt x="26617" y="5000"/>
                  </a:lnTo>
                  <a:cubicBezTo>
                    <a:pt x="22524" y="5000"/>
                    <a:pt x="19191" y="8333"/>
                    <a:pt x="19191" y="12426"/>
                  </a:cubicBezTo>
                  <a:lnTo>
                    <a:pt x="19191" y="19950"/>
                  </a:lnTo>
                  <a:lnTo>
                    <a:pt x="11789" y="19950"/>
                  </a:lnTo>
                  <a:cubicBezTo>
                    <a:pt x="5294" y="19950"/>
                    <a:pt x="0" y="25244"/>
                    <a:pt x="0" y="31739"/>
                  </a:cubicBezTo>
                  <a:lnTo>
                    <a:pt x="0" y="82203"/>
                  </a:lnTo>
                  <a:cubicBezTo>
                    <a:pt x="0" y="83894"/>
                    <a:pt x="1373" y="85266"/>
                    <a:pt x="3064" y="85266"/>
                  </a:cubicBezTo>
                  <a:cubicBezTo>
                    <a:pt x="4755" y="85266"/>
                    <a:pt x="6128" y="83894"/>
                    <a:pt x="6128" y="82203"/>
                  </a:cubicBezTo>
                  <a:lnTo>
                    <a:pt x="6128" y="53160"/>
                  </a:lnTo>
                  <a:lnTo>
                    <a:pt x="22867" y="53160"/>
                  </a:lnTo>
                  <a:cubicBezTo>
                    <a:pt x="24215" y="58086"/>
                    <a:pt x="28725" y="61738"/>
                    <a:pt x="34068" y="61738"/>
                  </a:cubicBezTo>
                  <a:cubicBezTo>
                    <a:pt x="39410" y="61738"/>
                    <a:pt x="43920" y="58086"/>
                    <a:pt x="45268" y="53160"/>
                  </a:cubicBezTo>
                  <a:lnTo>
                    <a:pt x="69556" y="53160"/>
                  </a:lnTo>
                  <a:cubicBezTo>
                    <a:pt x="55464" y="63772"/>
                    <a:pt x="46322" y="80634"/>
                    <a:pt x="46322" y="99604"/>
                  </a:cubicBezTo>
                  <a:cubicBezTo>
                    <a:pt x="46322" y="112054"/>
                    <a:pt x="50243" y="123598"/>
                    <a:pt x="56959" y="133058"/>
                  </a:cubicBezTo>
                  <a:lnTo>
                    <a:pt x="6128" y="133058"/>
                  </a:lnTo>
                  <a:lnTo>
                    <a:pt x="6128" y="121196"/>
                  </a:lnTo>
                  <a:cubicBezTo>
                    <a:pt x="6128" y="119505"/>
                    <a:pt x="4755" y="118132"/>
                    <a:pt x="3064" y="118132"/>
                  </a:cubicBezTo>
                  <a:cubicBezTo>
                    <a:pt x="1373" y="118132"/>
                    <a:pt x="0" y="119505"/>
                    <a:pt x="0" y="121196"/>
                  </a:cubicBezTo>
                  <a:lnTo>
                    <a:pt x="0" y="140337"/>
                  </a:lnTo>
                  <a:cubicBezTo>
                    <a:pt x="0" y="146808"/>
                    <a:pt x="5294" y="152102"/>
                    <a:pt x="11789" y="152102"/>
                  </a:cubicBezTo>
                  <a:lnTo>
                    <a:pt x="79580" y="152102"/>
                  </a:lnTo>
                  <a:cubicBezTo>
                    <a:pt x="87105" y="155655"/>
                    <a:pt x="95511" y="157665"/>
                    <a:pt x="104383" y="157665"/>
                  </a:cubicBezTo>
                  <a:cubicBezTo>
                    <a:pt x="113255" y="157665"/>
                    <a:pt x="121662" y="155655"/>
                    <a:pt x="129186" y="152102"/>
                  </a:cubicBezTo>
                  <a:lnTo>
                    <a:pt x="196977" y="152102"/>
                  </a:lnTo>
                  <a:cubicBezTo>
                    <a:pt x="203472" y="152102"/>
                    <a:pt x="208742" y="146808"/>
                    <a:pt x="208742" y="140337"/>
                  </a:cubicBezTo>
                  <a:lnTo>
                    <a:pt x="208742" y="31739"/>
                  </a:lnTo>
                  <a:cubicBezTo>
                    <a:pt x="208742" y="25244"/>
                    <a:pt x="203472" y="19950"/>
                    <a:pt x="196977" y="19950"/>
                  </a:cubicBezTo>
                  <a:lnTo>
                    <a:pt x="184306" y="19950"/>
                  </a:lnTo>
                  <a:lnTo>
                    <a:pt x="184306" y="18529"/>
                  </a:lnTo>
                  <a:cubicBezTo>
                    <a:pt x="184306" y="14436"/>
                    <a:pt x="180973" y="11103"/>
                    <a:pt x="176905" y="11103"/>
                  </a:cubicBezTo>
                  <a:lnTo>
                    <a:pt x="175606" y="11103"/>
                  </a:lnTo>
                  <a:lnTo>
                    <a:pt x="175606" y="7402"/>
                  </a:lnTo>
                  <a:cubicBezTo>
                    <a:pt x="175606" y="3333"/>
                    <a:pt x="172273" y="0"/>
                    <a:pt x="1681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73"/>
            <p:cNvSpPr/>
            <p:nvPr/>
          </p:nvSpPr>
          <p:spPr>
            <a:xfrm>
              <a:off x="2761000" y="2341575"/>
              <a:ext cx="2056925" cy="2056925"/>
            </a:xfrm>
            <a:custGeom>
              <a:avLst/>
              <a:gdLst/>
              <a:ahLst/>
              <a:cxnLst/>
              <a:rect l="l" t="t" r="r" b="b"/>
              <a:pathLst>
                <a:path w="82277" h="82277" extrusionOk="0">
                  <a:moveTo>
                    <a:pt x="41151" y="6128"/>
                  </a:moveTo>
                  <a:cubicBezTo>
                    <a:pt x="60464" y="6128"/>
                    <a:pt x="76174" y="21838"/>
                    <a:pt x="76174" y="41151"/>
                  </a:cubicBezTo>
                  <a:cubicBezTo>
                    <a:pt x="76174" y="60464"/>
                    <a:pt x="60464" y="76174"/>
                    <a:pt x="41151" y="76174"/>
                  </a:cubicBezTo>
                  <a:cubicBezTo>
                    <a:pt x="21838" y="76174"/>
                    <a:pt x="6128" y="60464"/>
                    <a:pt x="6128" y="41151"/>
                  </a:cubicBezTo>
                  <a:cubicBezTo>
                    <a:pt x="6128" y="21838"/>
                    <a:pt x="21838" y="6128"/>
                    <a:pt x="41151" y="6128"/>
                  </a:cubicBezTo>
                  <a:close/>
                  <a:moveTo>
                    <a:pt x="41151" y="1"/>
                  </a:moveTo>
                  <a:cubicBezTo>
                    <a:pt x="18456" y="1"/>
                    <a:pt x="1" y="18456"/>
                    <a:pt x="1" y="41151"/>
                  </a:cubicBezTo>
                  <a:cubicBezTo>
                    <a:pt x="1" y="63821"/>
                    <a:pt x="18456" y="82277"/>
                    <a:pt x="41151" y="82277"/>
                  </a:cubicBezTo>
                  <a:cubicBezTo>
                    <a:pt x="63822" y="82277"/>
                    <a:pt x="82277" y="63821"/>
                    <a:pt x="82277" y="41151"/>
                  </a:cubicBezTo>
                  <a:cubicBezTo>
                    <a:pt x="82277" y="18456"/>
                    <a:pt x="63822" y="1"/>
                    <a:pt x="41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73"/>
            <p:cNvSpPr/>
            <p:nvPr/>
          </p:nvSpPr>
          <p:spPr>
            <a:xfrm>
              <a:off x="3071050" y="2651625"/>
              <a:ext cx="1436850" cy="1436850"/>
            </a:xfrm>
            <a:custGeom>
              <a:avLst/>
              <a:gdLst/>
              <a:ahLst/>
              <a:cxnLst/>
              <a:rect l="l" t="t" r="r" b="b"/>
              <a:pathLst>
                <a:path w="57474" h="57474" extrusionOk="0">
                  <a:moveTo>
                    <a:pt x="28749" y="6127"/>
                  </a:moveTo>
                  <a:cubicBezTo>
                    <a:pt x="41224" y="6127"/>
                    <a:pt x="51371" y="16274"/>
                    <a:pt x="51371" y="28749"/>
                  </a:cubicBezTo>
                  <a:cubicBezTo>
                    <a:pt x="51371" y="41224"/>
                    <a:pt x="41224" y="51370"/>
                    <a:pt x="28749" y="51370"/>
                  </a:cubicBezTo>
                  <a:cubicBezTo>
                    <a:pt x="16274" y="51370"/>
                    <a:pt x="6128" y="41224"/>
                    <a:pt x="6128" y="28749"/>
                  </a:cubicBezTo>
                  <a:cubicBezTo>
                    <a:pt x="6128" y="16274"/>
                    <a:pt x="16274" y="6127"/>
                    <a:pt x="28749" y="6127"/>
                  </a:cubicBezTo>
                  <a:close/>
                  <a:moveTo>
                    <a:pt x="28749" y="0"/>
                  </a:moveTo>
                  <a:cubicBezTo>
                    <a:pt x="12892" y="0"/>
                    <a:pt x="0" y="12892"/>
                    <a:pt x="0" y="28749"/>
                  </a:cubicBezTo>
                  <a:cubicBezTo>
                    <a:pt x="0" y="44582"/>
                    <a:pt x="12892" y="57473"/>
                    <a:pt x="28749" y="57473"/>
                  </a:cubicBezTo>
                  <a:cubicBezTo>
                    <a:pt x="44582" y="57473"/>
                    <a:pt x="57473" y="44582"/>
                    <a:pt x="57473" y="28749"/>
                  </a:cubicBezTo>
                  <a:cubicBezTo>
                    <a:pt x="57473" y="12892"/>
                    <a:pt x="44582" y="0"/>
                    <a:pt x="287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146" name="Picture 2" descr="Cinco técnicas de autocontrol emocional para directivos | E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68" y="1646268"/>
            <a:ext cx="4158126" cy="349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487;p73"/>
          <p:cNvSpPr txBox="1">
            <a:spLocks/>
          </p:cNvSpPr>
          <p:nvPr/>
        </p:nvSpPr>
        <p:spPr>
          <a:xfrm>
            <a:off x="417614" y="411564"/>
            <a:ext cx="442455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2700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None/>
              <a:defRPr sz="14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/>
            <a:r>
              <a:rPr lang="es-CO" sz="6000" dirty="0" smtClean="0">
                <a:latin typeface="Arial Narrow" panose="020B0606020202030204" pitchFamily="34" charset="0"/>
              </a:rPr>
              <a:t>CONTENIDO</a:t>
            </a:r>
            <a:endParaRPr lang="en-US" sz="60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6319" y="187036"/>
            <a:ext cx="8496736" cy="1714500"/>
          </a:xfrm>
        </p:spPr>
        <p:txBody>
          <a:bodyPr/>
          <a:lstStyle/>
          <a:p>
            <a:pPr algn="just"/>
            <a:r>
              <a:rPr lang="es-MX" sz="1200" dirty="0">
                <a:latin typeface="Blackadder ITC" panose="04020505051007020D02" pitchFamily="82" charset="0"/>
              </a:rPr>
              <a:t>Para Recordar… </a:t>
            </a:r>
            <a:r>
              <a:rPr lang="es-CO" sz="1200" dirty="0">
                <a:solidFill>
                  <a:srgbClr val="FF0000"/>
                </a:solidFill>
                <a:latin typeface="Prata"/>
              </a:rPr>
              <a:t>CULTURA DEL </a:t>
            </a:r>
            <a:r>
              <a:rPr lang="es-CO" sz="1200" dirty="0" smtClean="0">
                <a:solidFill>
                  <a:srgbClr val="FF0000"/>
                </a:solidFill>
                <a:latin typeface="Prata"/>
              </a:rPr>
              <a:t>AUTOCONTROL;</a:t>
            </a:r>
            <a:r>
              <a:rPr lang="es-CO" sz="1200" dirty="0" smtClean="0">
                <a:latin typeface="Prata"/>
              </a:rPr>
              <a:t>   </a:t>
            </a:r>
            <a:r>
              <a:rPr lang="es-CO" sz="1200" dirty="0">
                <a:latin typeface="Prata"/>
              </a:rPr>
              <a:t>Para definirla es necesario precisar que </a:t>
            </a:r>
            <a:r>
              <a:rPr lang="es-CO" sz="1200" dirty="0">
                <a:solidFill>
                  <a:srgbClr val="FF0000"/>
                </a:solidFill>
                <a:latin typeface="Prata"/>
              </a:rPr>
              <a:t>CULTURA</a:t>
            </a:r>
            <a:r>
              <a:rPr lang="es-CO" sz="1200" dirty="0">
                <a:latin typeface="Prata"/>
              </a:rPr>
              <a:t> Es el conjunto de todas las formas y expresiones de una sociedad determinada. Como tal incluye costumbres, prácticas, códigos, normas, reglas, religión, rituales, normas de comportamientos, entre otros.    Así las cosas es necesario que el </a:t>
            </a:r>
            <a:r>
              <a:rPr lang="es-CO" sz="1200" dirty="0">
                <a:solidFill>
                  <a:srgbClr val="FF0000"/>
                </a:solidFill>
                <a:latin typeface="Prata"/>
              </a:rPr>
              <a:t>AUTOCONTROL</a:t>
            </a:r>
            <a:r>
              <a:rPr lang="es-CO" sz="1200" dirty="0">
                <a:latin typeface="Prata"/>
              </a:rPr>
              <a:t>  obedezca  a  una cultura basada en el conjunto de elementos que generen  arraigo  organizacional</a:t>
            </a:r>
            <a:r>
              <a:rPr lang="es-MX" sz="1200" dirty="0">
                <a:latin typeface="Prata"/>
              </a:rPr>
              <a:t>, </a:t>
            </a:r>
            <a:r>
              <a:rPr lang="es-CO" sz="1200" dirty="0">
                <a:latin typeface="Prata"/>
              </a:rPr>
              <a:t>una actitud de controlar las propias tareas y responsabilidades encomendadas, </a:t>
            </a:r>
            <a:r>
              <a:rPr lang="es-MX" sz="1200" dirty="0">
                <a:latin typeface="Prata"/>
              </a:rPr>
              <a:t>evaluar su trabajo, detectar desviaciones, efectuar correctivos y mejoras, de tal forma que la ejecución de los procesos, actividades y tareas bajo su responsabilidad, garanticen el ejercicio de una función administrativa transparente y eficaz”.</a:t>
            </a:r>
            <a:r>
              <a:rPr lang="en-US" sz="1000" dirty="0">
                <a:latin typeface="Prata"/>
              </a:rPr>
              <a:t/>
            </a:r>
            <a:br>
              <a:rPr lang="en-US" sz="1000" dirty="0">
                <a:latin typeface="Prata"/>
              </a:rPr>
            </a:br>
            <a:endParaRPr lang="en-US" sz="1000" dirty="0"/>
          </a:p>
        </p:txBody>
      </p:sp>
      <p:pic>
        <p:nvPicPr>
          <p:cNvPr id="4102" name="Picture 6" descr="Recordación: no olvides para quién escribes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18" y="1901536"/>
            <a:ext cx="4727864" cy="324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3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08"/>
          <p:cNvSpPr/>
          <p:nvPr/>
        </p:nvSpPr>
        <p:spPr>
          <a:xfrm>
            <a:off x="5234450" y="4814473"/>
            <a:ext cx="1713300" cy="147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108"/>
          <p:cNvSpPr/>
          <p:nvPr/>
        </p:nvSpPr>
        <p:spPr>
          <a:xfrm>
            <a:off x="7082584" y="4814473"/>
            <a:ext cx="704700" cy="14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08"/>
          <p:cNvSpPr/>
          <p:nvPr/>
        </p:nvSpPr>
        <p:spPr>
          <a:xfrm>
            <a:off x="7922118" y="4814473"/>
            <a:ext cx="384300" cy="14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08"/>
          <p:cNvSpPr txBox="1">
            <a:spLocks noGrp="1"/>
          </p:cNvSpPr>
          <p:nvPr>
            <p:ph type="subTitle" idx="1"/>
          </p:nvPr>
        </p:nvSpPr>
        <p:spPr>
          <a:xfrm>
            <a:off x="4166754" y="457201"/>
            <a:ext cx="4759037" cy="40420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/>
            <a:r>
              <a:rPr lang="es-CO" dirty="0" smtClean="0">
                <a:solidFill>
                  <a:srgbClr val="FF0000"/>
                </a:solidFill>
                <a:latin typeface="Prata"/>
              </a:rPr>
              <a:t>EL </a:t>
            </a:r>
            <a:r>
              <a:rPr lang="es-CO" dirty="0">
                <a:solidFill>
                  <a:srgbClr val="FF0000"/>
                </a:solidFill>
                <a:latin typeface="Prata"/>
              </a:rPr>
              <a:t>AUTOCONTROL EN MEDIO DE LA </a:t>
            </a:r>
            <a:r>
              <a:rPr lang="es-CO" dirty="0" smtClean="0">
                <a:solidFill>
                  <a:srgbClr val="FF0000"/>
                </a:solidFill>
                <a:latin typeface="Prata"/>
              </a:rPr>
              <a:t>VIRTUALIDAD, </a:t>
            </a:r>
            <a:r>
              <a:rPr lang="es-CO" dirty="0" smtClean="0">
                <a:latin typeface="Prata"/>
              </a:rPr>
              <a:t>la </a:t>
            </a:r>
            <a:r>
              <a:rPr lang="es-CO" dirty="0">
                <a:latin typeface="Prata"/>
              </a:rPr>
              <a:t>pandemia del covid-19 llevó el teletrabajo intempestivamente a millones de hogares</a:t>
            </a:r>
            <a:r>
              <a:rPr lang="es-CO" dirty="0" smtClean="0">
                <a:latin typeface="Prata"/>
              </a:rPr>
              <a:t>.  </a:t>
            </a:r>
            <a:r>
              <a:rPr lang="es-CO" dirty="0">
                <a:latin typeface="Prata"/>
              </a:rPr>
              <a:t>En este contexto, el aislamiento social está poniendo a prueba a la sociedad en todos sus ámbitos. Uno de estos desafíos lo enfrentan las organizaciones, las cuales intentando mitigar los impactos negativos en sus operaciones productivas, comerciales y financieras, adoptan medidas </a:t>
            </a:r>
            <a:r>
              <a:rPr lang="es-CO" dirty="0" smtClean="0">
                <a:latin typeface="Prata"/>
              </a:rPr>
              <a:t>— improvisadas </a:t>
            </a:r>
            <a:r>
              <a:rPr lang="es-CO" dirty="0">
                <a:latin typeface="Prata"/>
              </a:rPr>
              <a:t>o </a:t>
            </a:r>
            <a:r>
              <a:rPr lang="es-CO" dirty="0" smtClean="0">
                <a:latin typeface="Prata"/>
              </a:rPr>
              <a:t>no — </a:t>
            </a:r>
            <a:r>
              <a:rPr lang="es-CO" dirty="0">
                <a:latin typeface="Prata"/>
              </a:rPr>
              <a:t>para adaptarse a las nuevas dinámicas sociales.   No obstante el trabajo en casa no nos libera de la responsabilidad que tenemos con nuestra institución, nuestro trabajo y con nosotros mismos,  siendo aquí, donde la cultura del Autocontrol recibe mayor importancia, teniendo en cuenta que son actos propios los que van a regular en gran medida la calidad de nuestro trabajo, pues los controles externos serán menores,  obedeciendo al costumbrismo de la </a:t>
            </a:r>
            <a:r>
              <a:rPr lang="es-CO" dirty="0" smtClean="0">
                <a:latin typeface="Prata"/>
              </a:rPr>
              <a:t>prespecialidad  </a:t>
            </a:r>
            <a:r>
              <a:rPr lang="es-CO" dirty="0">
                <a:latin typeface="Prata"/>
              </a:rPr>
              <a:t>de otro.</a:t>
            </a:r>
            <a:endParaRPr dirty="0">
              <a:latin typeface="Prata"/>
            </a:endParaRPr>
          </a:p>
        </p:txBody>
      </p:sp>
      <p:pic>
        <p:nvPicPr>
          <p:cNvPr id="2050" name="Picture 2" descr="Cultura de autocontrol en tiempos de pandemia - DESPACHO RYM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0" y="1353507"/>
            <a:ext cx="4037754" cy="261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0"/>
          <p:cNvSpPr/>
          <p:nvPr/>
        </p:nvSpPr>
        <p:spPr>
          <a:xfrm>
            <a:off x="5276050" y="876425"/>
            <a:ext cx="2320800" cy="2320800"/>
          </a:xfrm>
          <a:prstGeom prst="ellipse">
            <a:avLst/>
          </a:prstGeom>
          <a:gradFill>
            <a:gsLst>
              <a:gs pos="0">
                <a:srgbClr val="FFFFFF">
                  <a:alpha val="41960"/>
                </a:srgbClr>
              </a:gs>
              <a:gs pos="5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70"/>
          <p:cNvSpPr txBox="1">
            <a:spLocks noGrp="1"/>
          </p:cNvSpPr>
          <p:nvPr>
            <p:ph type="subTitle" idx="1"/>
          </p:nvPr>
        </p:nvSpPr>
        <p:spPr>
          <a:xfrm>
            <a:off x="363683" y="374072"/>
            <a:ext cx="3823854" cy="4066327"/>
          </a:xfrm>
          <a:prstGeom prst="rect">
            <a:avLst/>
          </a:prstGeom>
        </p:spPr>
        <p:txBody>
          <a:bodyPr spcFirstLastPara="1" wrap="square" lIns="91425" tIns="91425" rIns="378000" bIns="91425" anchor="ctr" anchorCtr="0">
            <a:noAutofit/>
          </a:bodyPr>
          <a:lstStyle/>
          <a:p>
            <a:pPr marL="0" lvl="0" indent="0"/>
            <a:r>
              <a:rPr lang="es-CO" dirty="0" smtClean="0">
                <a:solidFill>
                  <a:srgbClr val="FF0000"/>
                </a:solidFill>
                <a:latin typeface="Prata"/>
              </a:rPr>
              <a:t>LA OFICINA </a:t>
            </a:r>
            <a:r>
              <a:rPr lang="es-CO" dirty="0">
                <a:solidFill>
                  <a:srgbClr val="FF0000"/>
                </a:solidFill>
                <a:latin typeface="Prata"/>
              </a:rPr>
              <a:t>DE CONTROL INTERNO </a:t>
            </a:r>
            <a:r>
              <a:rPr lang="es-CO" dirty="0" smtClean="0">
                <a:solidFill>
                  <a:srgbClr val="FF0000"/>
                </a:solidFill>
                <a:latin typeface="Prata"/>
              </a:rPr>
              <a:t>DE GESTIÓN RECOMIENDA</a:t>
            </a:r>
            <a:r>
              <a:rPr lang="es-CO" dirty="0" smtClean="0">
                <a:solidFill>
                  <a:srgbClr val="FF0000"/>
                </a:solidFill>
                <a:latin typeface="Prata"/>
              </a:rPr>
              <a:t> </a:t>
            </a:r>
          </a:p>
          <a:p>
            <a:pPr marL="0" lvl="0" indent="0"/>
            <a:r>
              <a:rPr lang="es-CO" sz="1300" dirty="0" smtClean="0">
                <a:solidFill>
                  <a:schemeClr val="tx1"/>
                </a:solidFill>
                <a:latin typeface="Prata"/>
              </a:rPr>
              <a:t>En desarrollo del Teletrabajo, se sugiere que  el trabajador de la Universidad de los Llanos:</a:t>
            </a:r>
            <a:endParaRPr lang="es-CO" sz="1300" dirty="0" smtClean="0">
              <a:solidFill>
                <a:schemeClr val="tx1"/>
              </a:solidFill>
              <a:latin typeface="Prata"/>
            </a:endParaRPr>
          </a:p>
          <a:p>
            <a:pPr marL="0" lvl="0" indent="0"/>
            <a:r>
              <a:rPr lang="es-CO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CO" sz="1300" dirty="0" smtClean="0">
                <a:solidFill>
                  <a:schemeClr val="tx1"/>
                </a:solidFill>
                <a:latin typeface="Prata"/>
              </a:rPr>
              <a:t>Mantenga los elementos y requisitos del Autocontrol. 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Autorregule </a:t>
            </a:r>
            <a:r>
              <a:rPr lang="es-MX" sz="1300" dirty="0">
                <a:solidFill>
                  <a:schemeClr val="tx1"/>
                </a:solidFill>
                <a:latin typeface="Prata"/>
              </a:rPr>
              <a:t>la conducta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.-Principios </a:t>
            </a:r>
            <a:r>
              <a:rPr lang="es-MX" sz="1300" dirty="0">
                <a:solidFill>
                  <a:schemeClr val="tx1"/>
                </a:solidFill>
                <a:latin typeface="Prata"/>
              </a:rPr>
              <a:t>y 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valores.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trace las estrategias para lograr los objetivos.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Planee con </a:t>
            </a:r>
            <a:r>
              <a:rPr lang="es-MX" sz="1300" dirty="0">
                <a:solidFill>
                  <a:schemeClr val="tx1"/>
                </a:solidFill>
                <a:latin typeface="Prata"/>
              </a:rPr>
              <a:t>rigor de organización, 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el control </a:t>
            </a:r>
            <a:r>
              <a:rPr lang="es-MX" sz="1300" dirty="0">
                <a:solidFill>
                  <a:schemeClr val="tx1"/>
                </a:solidFill>
                <a:latin typeface="Prata"/>
              </a:rPr>
              <a:t>y 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el seguimiento.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Mantenga  el  compromiso de cumplir organizadamente </a:t>
            </a:r>
            <a:r>
              <a:rPr lang="es-MX" sz="1300" dirty="0">
                <a:solidFill>
                  <a:schemeClr val="tx1"/>
                </a:solidFill>
                <a:latin typeface="Prata"/>
              </a:rPr>
              <a:t>con las metas 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 trazadas.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Mantenga la </a:t>
            </a:r>
            <a:r>
              <a:rPr lang="es-MX" sz="1300" dirty="0" err="1" smtClean="0">
                <a:solidFill>
                  <a:schemeClr val="tx1"/>
                </a:solidFill>
                <a:latin typeface="Prata"/>
              </a:rPr>
              <a:t>disiciplina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 en el desarrollo de las actividades.</a:t>
            </a:r>
          </a:p>
          <a:p>
            <a:pPr marL="0" lvl="0" indent="0"/>
            <a:r>
              <a:rPr lang="es-MX" sz="1300" dirty="0" smtClean="0">
                <a:solidFill>
                  <a:schemeClr val="tx1"/>
                </a:solidFill>
                <a:latin typeface="Prata"/>
              </a:rPr>
              <a:t>*Presente muestra de resultados bajo los criterios pactados.</a:t>
            </a:r>
          </a:p>
          <a:p>
            <a:pPr marL="0" lvl="0" indent="0"/>
            <a:r>
              <a:rPr lang="es-MX" sz="1300" dirty="0">
                <a:solidFill>
                  <a:schemeClr val="tx1"/>
                </a:solidFill>
                <a:latin typeface="Prata"/>
              </a:rPr>
              <a:t>*</a:t>
            </a:r>
            <a:r>
              <a:rPr lang="es-MX" sz="1300" dirty="0" smtClean="0">
                <a:solidFill>
                  <a:schemeClr val="tx1"/>
                </a:solidFill>
                <a:latin typeface="Prata"/>
              </a:rPr>
              <a:t>Entregue  los tiempos (Horarios) pactados para el desarrollo de sus actividades.</a:t>
            </a:r>
            <a:endParaRPr sz="1300" dirty="0">
              <a:solidFill>
                <a:schemeClr val="tx1"/>
              </a:solidFill>
              <a:latin typeface="Prata"/>
            </a:endParaRPr>
          </a:p>
        </p:txBody>
      </p:sp>
      <p:sp>
        <p:nvSpPr>
          <p:cNvPr id="463" name="Google Shape;463;p70"/>
          <p:cNvSpPr/>
          <p:nvPr/>
        </p:nvSpPr>
        <p:spPr>
          <a:xfrm>
            <a:off x="822800" y="4440400"/>
            <a:ext cx="4491300" cy="147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26" name="Picture 6" descr="La importancia de la marca personal en las recomendaciones | Garramp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123" y="535811"/>
            <a:ext cx="4820654" cy="379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77"/>
          <p:cNvSpPr/>
          <p:nvPr/>
        </p:nvSpPr>
        <p:spPr>
          <a:xfrm>
            <a:off x="0" y="1733825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77"/>
          <p:cNvSpPr/>
          <p:nvPr/>
        </p:nvSpPr>
        <p:spPr>
          <a:xfrm>
            <a:off x="0" y="3359875"/>
            <a:ext cx="1616100" cy="4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77"/>
          <p:cNvSpPr txBox="1">
            <a:spLocks noGrp="1"/>
          </p:cNvSpPr>
          <p:nvPr>
            <p:ph type="subTitle" idx="1"/>
          </p:nvPr>
        </p:nvSpPr>
        <p:spPr>
          <a:xfrm>
            <a:off x="1235686" y="311727"/>
            <a:ext cx="3149278" cy="4509655"/>
          </a:xfrm>
          <a:prstGeom prst="rect">
            <a:avLst/>
          </a:prstGeom>
        </p:spPr>
        <p:txBody>
          <a:bodyPr spcFirstLastPara="1" wrap="square" lIns="91425" tIns="18000" rIns="91425" bIns="0" anchor="ctr" anchorCtr="0">
            <a:noAutofit/>
          </a:bodyPr>
          <a:lstStyle/>
          <a:p>
            <a:pPr algn="just"/>
            <a:r>
              <a:rPr lang="es-CO" sz="1300" dirty="0" smtClean="0">
                <a:latin typeface="Prata"/>
              </a:rPr>
              <a:t>       </a:t>
            </a:r>
            <a:r>
              <a:rPr lang="es-CO" sz="1300" dirty="0" smtClean="0">
                <a:solidFill>
                  <a:srgbClr val="FF0000"/>
                </a:solidFill>
                <a:latin typeface="Prata"/>
              </a:rPr>
              <a:t>REFLEXIÓN, </a:t>
            </a:r>
            <a:r>
              <a:rPr lang="es-CO" sz="1300" dirty="0" smtClean="0">
                <a:solidFill>
                  <a:schemeClr val="tx1"/>
                </a:solidFill>
                <a:latin typeface="Prata"/>
              </a:rPr>
              <a:t>cada </a:t>
            </a:r>
            <a:r>
              <a:rPr lang="es-CO" sz="1300" dirty="0">
                <a:solidFill>
                  <a:schemeClr val="tx1"/>
                </a:solidFill>
                <a:latin typeface="Prata"/>
              </a:rPr>
              <a:t>servidor público es responsable </a:t>
            </a:r>
            <a:r>
              <a:rPr lang="es-CO" sz="1300" dirty="0">
                <a:latin typeface="Prata"/>
              </a:rPr>
              <a:t>de aplicar el autocontrol, con miras a contribuir al mejoramiento de sus actividades diarias.   La planeación de las actividades de autocontrol acorde a las normas establecidas en materia de control interno y con base en los planes, programas y proyectos que la Universidad de Los Llanos está desarrollando, junto con los planes de capacitación,  Informes de evaluación y seguimiento,  generaran mayores indicadores de transparencia  y eficacia  en nuestra organización. </a:t>
            </a:r>
            <a:endParaRPr lang="en-US" sz="1300" dirty="0">
              <a:latin typeface="Prata"/>
            </a:endParaRPr>
          </a:p>
        </p:txBody>
      </p:sp>
      <p:pic>
        <p:nvPicPr>
          <p:cNvPr id="24" name="Picture 4" descr="Desarrollo de la capacidad de autocontrol. | Lorena Hernánde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3" t="1700" b="2101"/>
          <a:stretch/>
        </p:blipFill>
        <p:spPr bwMode="auto">
          <a:xfrm>
            <a:off x="4468091" y="810491"/>
            <a:ext cx="4675909" cy="324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t Portfolio by Slidesgo">
  <a:themeElements>
    <a:clrScheme name="Simple Light">
      <a:dk1>
        <a:srgbClr val="434343"/>
      </a:dk1>
      <a:lt1>
        <a:srgbClr val="999999"/>
      </a:lt1>
      <a:dk2>
        <a:srgbClr val="F3F3F3"/>
      </a:dk2>
      <a:lt2>
        <a:srgbClr val="E4DDDE"/>
      </a:lt2>
      <a:accent1>
        <a:srgbClr val="BC8888"/>
      </a:accent1>
      <a:accent2>
        <a:srgbClr val="E07273"/>
      </a:accent2>
      <a:accent3>
        <a:srgbClr val="434343"/>
      </a:accent3>
      <a:accent4>
        <a:srgbClr val="999999"/>
      </a:accent4>
      <a:accent5>
        <a:srgbClr val="F3F3F3"/>
      </a:accent5>
      <a:accent6>
        <a:srgbClr val="E4DDD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503</Words>
  <Application>Microsoft Office PowerPoint</Application>
  <PresentationFormat>Presentación en pantalla (16:9)</PresentationFormat>
  <Paragraphs>22</Paragraphs>
  <Slides>6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7" baseType="lpstr">
      <vt:lpstr>Bahnschrift</vt:lpstr>
      <vt:lpstr>Barlow</vt:lpstr>
      <vt:lpstr>Playfair Display</vt:lpstr>
      <vt:lpstr>Josefin Sans</vt:lpstr>
      <vt:lpstr>Prata</vt:lpstr>
      <vt:lpstr>Barlow Light</vt:lpstr>
      <vt:lpstr>Arial Narrow</vt:lpstr>
      <vt:lpstr>Arial</vt:lpstr>
      <vt:lpstr>Blackadder ITC</vt:lpstr>
      <vt:lpstr>Oswald</vt:lpstr>
      <vt:lpstr>Art Portfolio by Slidesgo</vt:lpstr>
      <vt:lpstr>Presentación de PowerPoint</vt:lpstr>
      <vt:lpstr>Presentación de PowerPoint</vt:lpstr>
      <vt:lpstr>Para Recordar… CULTURA DEL AUTOCONTROL;   Para definirla es necesario precisar que CULTURA Es el conjunto de todas las formas y expresiones de una sociedad determinada. Como tal incluye costumbres, prácticas, códigos, normas, reglas, religión, rituales, normas de comportamientos, entre otros.    Así las cosas es necesario que el AUTOCONTROL  obedezca  a  una cultura basada en el conjunto de elementos que generen  arraigo  organizacional, una actitud de controlar las propias tareas y responsabilidades encomendadas, evaluar su trabajo, detectar desviaciones, efectuar correctivos y mejoras, de tal forma que la ejecución de los procesos, actividades y tareas bajo su responsabilidad, garanticen el ejercicio de una función administrativa transparente y eficaz”.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HENRY</dc:creator>
  <cp:lastModifiedBy>HP</cp:lastModifiedBy>
  <cp:revision>17</cp:revision>
  <dcterms:modified xsi:type="dcterms:W3CDTF">2021-02-24T19:50:37Z</dcterms:modified>
</cp:coreProperties>
</file>